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301" r:id="rId4"/>
    <p:sldId id="281" r:id="rId5"/>
  </p:sldIdLst>
  <p:sldSz cx="9144000" cy="5143500" type="screen16x9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1FFF27B-E17D-4D57-BA52-D003F8BC2EC2}" v="2" dt="2021-10-06T01:29:12.17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Estilo Médio 4 - Ênfas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Estilo Mé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249" autoAdjust="0"/>
  </p:normalViewPr>
  <p:slideViewPr>
    <p:cSldViewPr>
      <p:cViewPr varScale="1">
        <p:scale>
          <a:sx n="90" d="100"/>
          <a:sy n="90" d="100"/>
        </p:scale>
        <p:origin x="756" y="6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nique Souza de Assis" userId="1335fd6089f3c29b" providerId="LiveId" clId="{51FFF27B-E17D-4D57-BA52-D003F8BC2EC2}"/>
    <pc:docChg chg="undo custSel delSld modSld">
      <pc:chgData name="Monique Souza de Assis" userId="1335fd6089f3c29b" providerId="LiveId" clId="{51FFF27B-E17D-4D57-BA52-D003F8BC2EC2}" dt="2021-10-08T00:35:37.104" v="1685" actId="1076"/>
      <pc:docMkLst>
        <pc:docMk/>
      </pc:docMkLst>
      <pc:sldChg chg="modSp mod">
        <pc:chgData name="Monique Souza de Assis" userId="1335fd6089f3c29b" providerId="LiveId" clId="{51FFF27B-E17D-4D57-BA52-D003F8BC2EC2}" dt="2021-10-06T01:27:35.978" v="103" actId="1035"/>
        <pc:sldMkLst>
          <pc:docMk/>
          <pc:sldMk cId="0" sldId="256"/>
        </pc:sldMkLst>
        <pc:spChg chg="mod">
          <ac:chgData name="Monique Souza de Assis" userId="1335fd6089f3c29b" providerId="LiveId" clId="{51FFF27B-E17D-4D57-BA52-D003F8BC2EC2}" dt="2021-10-06T01:27:25.204" v="100" actId="404"/>
          <ac:spMkLst>
            <pc:docMk/>
            <pc:sldMk cId="0" sldId="256"/>
            <ac:spMk id="2" creationId="{00000000-0000-0000-0000-000000000000}"/>
          </ac:spMkLst>
        </pc:spChg>
        <pc:spChg chg="mod">
          <ac:chgData name="Monique Souza de Assis" userId="1335fd6089f3c29b" providerId="LiveId" clId="{51FFF27B-E17D-4D57-BA52-D003F8BC2EC2}" dt="2021-10-06T01:27:35.978" v="103" actId="1035"/>
          <ac:spMkLst>
            <pc:docMk/>
            <pc:sldMk cId="0" sldId="256"/>
            <ac:spMk id="3" creationId="{00000000-0000-0000-0000-000000000000}"/>
          </ac:spMkLst>
        </pc:spChg>
      </pc:sldChg>
      <pc:sldChg chg="addSp delSp modSp mod">
        <pc:chgData name="Monique Souza de Assis" userId="1335fd6089f3c29b" providerId="LiveId" clId="{51FFF27B-E17D-4D57-BA52-D003F8BC2EC2}" dt="2021-10-08T00:30:23.250" v="1571" actId="1076"/>
        <pc:sldMkLst>
          <pc:docMk/>
          <pc:sldMk cId="0" sldId="257"/>
        </pc:sldMkLst>
        <pc:spChg chg="mod">
          <ac:chgData name="Monique Souza de Assis" userId="1335fd6089f3c29b" providerId="LiveId" clId="{51FFF27B-E17D-4D57-BA52-D003F8BC2EC2}" dt="2021-10-08T00:30:23.250" v="1571" actId="1076"/>
          <ac:spMkLst>
            <pc:docMk/>
            <pc:sldMk cId="0" sldId="257"/>
            <ac:spMk id="2" creationId="{00000000-0000-0000-0000-000000000000}"/>
          </ac:spMkLst>
        </pc:spChg>
        <pc:spChg chg="add mod">
          <ac:chgData name="Monique Souza de Assis" userId="1335fd6089f3c29b" providerId="LiveId" clId="{51FFF27B-E17D-4D57-BA52-D003F8BC2EC2}" dt="2021-10-08T00:30:20.279" v="1570" actId="1076"/>
          <ac:spMkLst>
            <pc:docMk/>
            <pc:sldMk cId="0" sldId="257"/>
            <ac:spMk id="6" creationId="{0336BEE2-CEF8-4BCC-983B-CA34C208E2A4}"/>
          </ac:spMkLst>
        </pc:spChg>
        <pc:spChg chg="del">
          <ac:chgData name="Monique Souza de Assis" userId="1335fd6089f3c29b" providerId="LiveId" clId="{51FFF27B-E17D-4D57-BA52-D003F8BC2EC2}" dt="2021-10-06T01:27:41.364" v="104" actId="478"/>
          <ac:spMkLst>
            <pc:docMk/>
            <pc:sldMk cId="0" sldId="257"/>
            <ac:spMk id="7" creationId="{F5FD4A99-023B-4657-9ECA-83DD93E86B3A}"/>
          </ac:spMkLst>
        </pc:spChg>
        <pc:spChg chg="del">
          <ac:chgData name="Monique Souza de Assis" userId="1335fd6089f3c29b" providerId="LiveId" clId="{51FFF27B-E17D-4D57-BA52-D003F8BC2EC2}" dt="2021-10-06T01:27:41.364" v="104" actId="478"/>
          <ac:spMkLst>
            <pc:docMk/>
            <pc:sldMk cId="0" sldId="257"/>
            <ac:spMk id="9" creationId="{00000000-0000-0000-0000-000000000000}"/>
          </ac:spMkLst>
        </pc:spChg>
        <pc:picChg chg="del">
          <ac:chgData name="Monique Souza de Assis" userId="1335fd6089f3c29b" providerId="LiveId" clId="{51FFF27B-E17D-4D57-BA52-D003F8BC2EC2}" dt="2021-10-06T01:27:41.364" v="104" actId="478"/>
          <ac:picMkLst>
            <pc:docMk/>
            <pc:sldMk cId="0" sldId="257"/>
            <ac:picMk id="5" creationId="{ACFBB4F1-1FE7-43C9-BB7E-9A1ED2A3ED59}"/>
          </ac:picMkLst>
        </pc:picChg>
      </pc:sldChg>
      <pc:sldChg chg="del">
        <pc:chgData name="Monique Souza de Assis" userId="1335fd6089f3c29b" providerId="LiveId" clId="{51FFF27B-E17D-4D57-BA52-D003F8BC2EC2}" dt="2021-10-06T02:41:39.534" v="1004" actId="47"/>
        <pc:sldMkLst>
          <pc:docMk/>
          <pc:sldMk cId="3361861908" sldId="261"/>
        </pc:sldMkLst>
      </pc:sldChg>
      <pc:sldChg chg="modSp mod">
        <pc:chgData name="Monique Souza de Assis" userId="1335fd6089f3c29b" providerId="LiveId" clId="{51FFF27B-E17D-4D57-BA52-D003F8BC2EC2}" dt="2021-10-08T00:35:37.104" v="1685" actId="1076"/>
        <pc:sldMkLst>
          <pc:docMk/>
          <pc:sldMk cId="710647029" sldId="301"/>
        </pc:sldMkLst>
        <pc:spChg chg="mod">
          <ac:chgData name="Monique Souza de Assis" userId="1335fd6089f3c29b" providerId="LiveId" clId="{51FFF27B-E17D-4D57-BA52-D003F8BC2EC2}" dt="2021-10-08T00:30:30.905" v="1574" actId="1076"/>
          <ac:spMkLst>
            <pc:docMk/>
            <pc:sldMk cId="710647029" sldId="301"/>
            <ac:spMk id="2" creationId="{21FA10CC-3417-43C7-A1DF-D5A4DE9D5C5F}"/>
          </ac:spMkLst>
        </pc:spChg>
        <pc:spChg chg="mod">
          <ac:chgData name="Monique Souza de Assis" userId="1335fd6089f3c29b" providerId="LiveId" clId="{51FFF27B-E17D-4D57-BA52-D003F8BC2EC2}" dt="2021-10-08T00:35:37.104" v="1685" actId="1076"/>
          <ac:spMkLst>
            <pc:docMk/>
            <pc:sldMk cId="710647029" sldId="301"/>
            <ac:spMk id="4" creationId="{A457B129-8F81-4252-BBA7-27E3C3956190}"/>
          </ac:spMkLst>
        </pc:spChg>
      </pc:sldChg>
      <pc:sldChg chg="del">
        <pc:chgData name="Monique Souza de Assis" userId="1335fd6089f3c29b" providerId="LiveId" clId="{51FFF27B-E17D-4D57-BA52-D003F8BC2EC2}" dt="2021-10-06T02:41:35.197" v="991" actId="47"/>
        <pc:sldMkLst>
          <pc:docMk/>
          <pc:sldMk cId="0" sldId="306"/>
        </pc:sldMkLst>
      </pc:sldChg>
      <pc:sldChg chg="del">
        <pc:chgData name="Monique Souza de Assis" userId="1335fd6089f3c29b" providerId="LiveId" clId="{51FFF27B-E17D-4D57-BA52-D003F8BC2EC2}" dt="2021-10-06T02:41:36.465" v="995" actId="47"/>
        <pc:sldMkLst>
          <pc:docMk/>
          <pc:sldMk cId="1470112974" sldId="308"/>
        </pc:sldMkLst>
      </pc:sldChg>
      <pc:sldChg chg="del">
        <pc:chgData name="Monique Souza de Assis" userId="1335fd6089f3c29b" providerId="LiveId" clId="{51FFF27B-E17D-4D57-BA52-D003F8BC2EC2}" dt="2021-10-06T02:41:38.214" v="1000" actId="47"/>
        <pc:sldMkLst>
          <pc:docMk/>
          <pc:sldMk cId="2905563253" sldId="315"/>
        </pc:sldMkLst>
      </pc:sldChg>
      <pc:sldChg chg="del">
        <pc:chgData name="Monique Souza de Assis" userId="1335fd6089f3c29b" providerId="LiveId" clId="{51FFF27B-E17D-4D57-BA52-D003F8BC2EC2}" dt="2021-10-06T02:41:38.609" v="1001" actId="47"/>
        <pc:sldMkLst>
          <pc:docMk/>
          <pc:sldMk cId="1291301823" sldId="319"/>
        </pc:sldMkLst>
      </pc:sldChg>
      <pc:sldChg chg="del">
        <pc:chgData name="Monique Souza de Assis" userId="1335fd6089f3c29b" providerId="LiveId" clId="{51FFF27B-E17D-4D57-BA52-D003F8BC2EC2}" dt="2021-10-06T02:41:34.974" v="990" actId="47"/>
        <pc:sldMkLst>
          <pc:docMk/>
          <pc:sldMk cId="259763812" sldId="323"/>
        </pc:sldMkLst>
      </pc:sldChg>
      <pc:sldChg chg="del">
        <pc:chgData name="Monique Souza de Assis" userId="1335fd6089f3c29b" providerId="LiveId" clId="{51FFF27B-E17D-4D57-BA52-D003F8BC2EC2}" dt="2021-10-06T02:41:35.480" v="992" actId="47"/>
        <pc:sldMkLst>
          <pc:docMk/>
          <pc:sldMk cId="976796678" sldId="591"/>
        </pc:sldMkLst>
      </pc:sldChg>
      <pc:sldChg chg="del">
        <pc:chgData name="Monique Souza de Assis" userId="1335fd6089f3c29b" providerId="LiveId" clId="{51FFF27B-E17D-4D57-BA52-D003F8BC2EC2}" dt="2021-10-06T02:41:35.884" v="993" actId="47"/>
        <pc:sldMkLst>
          <pc:docMk/>
          <pc:sldMk cId="2023886879" sldId="600"/>
        </pc:sldMkLst>
      </pc:sldChg>
      <pc:sldChg chg="del">
        <pc:chgData name="Monique Souza de Assis" userId="1335fd6089f3c29b" providerId="LiveId" clId="{51FFF27B-E17D-4D57-BA52-D003F8BC2EC2}" dt="2021-10-06T02:41:36.165" v="994" actId="47"/>
        <pc:sldMkLst>
          <pc:docMk/>
          <pc:sldMk cId="1630290244" sldId="601"/>
        </pc:sldMkLst>
      </pc:sldChg>
      <pc:sldChg chg="del">
        <pc:chgData name="Monique Souza de Assis" userId="1335fd6089f3c29b" providerId="LiveId" clId="{51FFF27B-E17D-4D57-BA52-D003F8BC2EC2}" dt="2021-10-06T02:41:34.904" v="989" actId="47"/>
        <pc:sldMkLst>
          <pc:docMk/>
          <pc:sldMk cId="2816938986" sldId="602"/>
        </pc:sldMkLst>
      </pc:sldChg>
      <pc:sldChg chg="del">
        <pc:chgData name="Monique Souza de Assis" userId="1335fd6089f3c29b" providerId="LiveId" clId="{51FFF27B-E17D-4D57-BA52-D003F8BC2EC2}" dt="2021-10-06T02:41:34.460" v="988" actId="47"/>
        <pc:sldMkLst>
          <pc:docMk/>
          <pc:sldMk cId="565883461" sldId="605"/>
        </pc:sldMkLst>
      </pc:sldChg>
      <pc:sldChg chg="del">
        <pc:chgData name="Monique Souza de Assis" userId="1335fd6089f3c29b" providerId="LiveId" clId="{51FFF27B-E17D-4D57-BA52-D003F8BC2EC2}" dt="2021-10-06T02:41:38.894" v="1002" actId="47"/>
        <pc:sldMkLst>
          <pc:docMk/>
          <pc:sldMk cId="1609646665" sldId="608"/>
        </pc:sldMkLst>
      </pc:sldChg>
      <pc:sldChg chg="del">
        <pc:chgData name="Monique Souza de Assis" userId="1335fd6089f3c29b" providerId="LiveId" clId="{51FFF27B-E17D-4D57-BA52-D003F8BC2EC2}" dt="2021-10-06T02:41:39.212" v="1003" actId="47"/>
        <pc:sldMkLst>
          <pc:docMk/>
          <pc:sldMk cId="0" sldId="610"/>
        </pc:sldMkLst>
      </pc:sldChg>
      <pc:sldChg chg="del">
        <pc:chgData name="Monique Souza de Assis" userId="1335fd6089f3c29b" providerId="LiveId" clId="{51FFF27B-E17D-4D57-BA52-D003F8BC2EC2}" dt="2021-10-06T02:41:41.544" v="1007" actId="47"/>
        <pc:sldMkLst>
          <pc:docMk/>
          <pc:sldMk cId="497125526" sldId="612"/>
        </pc:sldMkLst>
      </pc:sldChg>
      <pc:sldChg chg="del">
        <pc:chgData name="Monique Souza de Assis" userId="1335fd6089f3c29b" providerId="LiveId" clId="{51FFF27B-E17D-4D57-BA52-D003F8BC2EC2}" dt="2021-10-06T02:41:40.045" v="1005" actId="47"/>
        <pc:sldMkLst>
          <pc:docMk/>
          <pc:sldMk cId="2487824641" sldId="613"/>
        </pc:sldMkLst>
      </pc:sldChg>
      <pc:sldChg chg="del">
        <pc:chgData name="Monique Souza de Assis" userId="1335fd6089f3c29b" providerId="LiveId" clId="{51FFF27B-E17D-4D57-BA52-D003F8BC2EC2}" dt="2021-10-06T02:41:40.597" v="1006" actId="47"/>
        <pc:sldMkLst>
          <pc:docMk/>
          <pc:sldMk cId="63052391" sldId="614"/>
        </pc:sldMkLst>
      </pc:sldChg>
      <pc:sldChg chg="del">
        <pc:chgData name="Monique Souza de Assis" userId="1335fd6089f3c29b" providerId="LiveId" clId="{51FFF27B-E17D-4D57-BA52-D003F8BC2EC2}" dt="2021-10-06T02:41:36.792" v="996" actId="47"/>
        <pc:sldMkLst>
          <pc:docMk/>
          <pc:sldMk cId="937870975" sldId="615"/>
        </pc:sldMkLst>
      </pc:sldChg>
      <pc:sldChg chg="del">
        <pc:chgData name="Monique Souza de Assis" userId="1335fd6089f3c29b" providerId="LiveId" clId="{51FFF27B-E17D-4D57-BA52-D003F8BC2EC2}" dt="2021-10-06T02:41:37.211" v="997" actId="47"/>
        <pc:sldMkLst>
          <pc:docMk/>
          <pc:sldMk cId="2476255506" sldId="616"/>
        </pc:sldMkLst>
      </pc:sldChg>
      <pc:sldChg chg="del">
        <pc:chgData name="Monique Souza de Assis" userId="1335fd6089f3c29b" providerId="LiveId" clId="{51FFF27B-E17D-4D57-BA52-D003F8BC2EC2}" dt="2021-10-06T02:41:37.511" v="998" actId="47"/>
        <pc:sldMkLst>
          <pc:docMk/>
          <pc:sldMk cId="743117283" sldId="617"/>
        </pc:sldMkLst>
      </pc:sldChg>
      <pc:sldChg chg="del">
        <pc:chgData name="Monique Souza de Assis" userId="1335fd6089f3c29b" providerId="LiveId" clId="{51FFF27B-E17D-4D57-BA52-D003F8BC2EC2}" dt="2021-10-06T02:41:37.925" v="999" actId="47"/>
        <pc:sldMkLst>
          <pc:docMk/>
          <pc:sldMk cId="3609821591" sldId="618"/>
        </pc:sldMkLst>
      </pc:sldChg>
    </pc:docChg>
  </pc:docChgLst>
  <pc:docChgLst>
    <pc:chgData name="Monique Souza de Assis" userId="1335fd6089f3c29b" providerId="LiveId" clId="{BE8FF202-0694-4095-B8FC-B21ED26E519E}"/>
    <pc:docChg chg="custSel addSld delSld modSld">
      <pc:chgData name="Monique Souza de Assis" userId="1335fd6089f3c29b" providerId="LiveId" clId="{BE8FF202-0694-4095-B8FC-B21ED26E519E}" dt="2021-09-10T11:37:48.743" v="378" actId="1076"/>
      <pc:docMkLst>
        <pc:docMk/>
      </pc:docMkLst>
      <pc:sldChg chg="modSp mod">
        <pc:chgData name="Monique Souza de Assis" userId="1335fd6089f3c29b" providerId="LiveId" clId="{BE8FF202-0694-4095-B8FC-B21ED26E519E}" dt="2021-09-09T20:14:28.749" v="4" actId="1076"/>
        <pc:sldMkLst>
          <pc:docMk/>
          <pc:sldMk cId="0" sldId="257"/>
        </pc:sldMkLst>
        <pc:spChg chg="mod">
          <ac:chgData name="Monique Souza de Assis" userId="1335fd6089f3c29b" providerId="LiveId" clId="{BE8FF202-0694-4095-B8FC-B21ED26E519E}" dt="2021-09-09T20:14:28.749" v="4" actId="1076"/>
          <ac:spMkLst>
            <pc:docMk/>
            <pc:sldMk cId="0" sldId="257"/>
            <ac:spMk id="7" creationId="{F5FD4A99-023B-4657-9ECA-83DD93E86B3A}"/>
          </ac:spMkLst>
        </pc:spChg>
        <pc:spChg chg="mod">
          <ac:chgData name="Monique Souza de Assis" userId="1335fd6089f3c29b" providerId="LiveId" clId="{BE8FF202-0694-4095-B8FC-B21ED26E519E}" dt="2021-09-09T20:14:26.557" v="3" actId="1076"/>
          <ac:spMkLst>
            <pc:docMk/>
            <pc:sldMk cId="0" sldId="257"/>
            <ac:spMk id="9" creationId="{00000000-0000-0000-0000-000000000000}"/>
          </ac:spMkLst>
        </pc:spChg>
      </pc:sldChg>
      <pc:sldChg chg="modSp add del mod">
        <pc:chgData name="Monique Souza de Assis" userId="1335fd6089f3c29b" providerId="LiveId" clId="{BE8FF202-0694-4095-B8FC-B21ED26E519E}" dt="2021-09-09T20:28:04.143" v="72" actId="47"/>
        <pc:sldMkLst>
          <pc:docMk/>
          <pc:sldMk cId="3174604487" sldId="278"/>
        </pc:sldMkLst>
        <pc:spChg chg="mod">
          <ac:chgData name="Monique Souza de Assis" userId="1335fd6089f3c29b" providerId="LiveId" clId="{BE8FF202-0694-4095-B8FC-B21ED26E519E}" dt="2021-09-09T20:24:19.064" v="71" actId="14100"/>
          <ac:spMkLst>
            <pc:docMk/>
            <pc:sldMk cId="3174604487" sldId="278"/>
            <ac:spMk id="4" creationId="{A457B129-8F81-4252-BBA7-27E3C3956190}"/>
          </ac:spMkLst>
        </pc:spChg>
      </pc:sldChg>
      <pc:sldChg chg="addSp modSp mod">
        <pc:chgData name="Monique Souza de Assis" userId="1335fd6089f3c29b" providerId="LiveId" clId="{BE8FF202-0694-4095-B8FC-B21ED26E519E}" dt="2021-09-09T20:15:20.227" v="12" actId="14100"/>
        <pc:sldMkLst>
          <pc:docMk/>
          <pc:sldMk cId="0" sldId="284"/>
        </pc:sldMkLst>
        <pc:spChg chg="add mod">
          <ac:chgData name="Monique Souza de Assis" userId="1335fd6089f3c29b" providerId="LiveId" clId="{BE8FF202-0694-4095-B8FC-B21ED26E519E}" dt="2021-09-09T20:15:20.227" v="12" actId="14100"/>
          <ac:spMkLst>
            <pc:docMk/>
            <pc:sldMk cId="0" sldId="284"/>
            <ac:spMk id="2" creationId="{1AC45A76-FEE4-45E3-9731-BCF57EF2D017}"/>
          </ac:spMkLst>
        </pc:spChg>
      </pc:sldChg>
      <pc:sldChg chg="del">
        <pc:chgData name="Monique Souza de Assis" userId="1335fd6089f3c29b" providerId="LiveId" clId="{BE8FF202-0694-4095-B8FC-B21ED26E519E}" dt="2021-09-09T20:16:10.689" v="24" actId="47"/>
        <pc:sldMkLst>
          <pc:docMk/>
          <pc:sldMk cId="0" sldId="298"/>
        </pc:sldMkLst>
      </pc:sldChg>
      <pc:sldChg chg="del">
        <pc:chgData name="Monique Souza de Assis" userId="1335fd6089f3c29b" providerId="LiveId" clId="{BE8FF202-0694-4095-B8FC-B21ED26E519E}" dt="2021-09-09T20:16:12.687" v="25" actId="47"/>
        <pc:sldMkLst>
          <pc:docMk/>
          <pc:sldMk cId="0" sldId="299"/>
        </pc:sldMkLst>
      </pc:sldChg>
      <pc:sldChg chg="del">
        <pc:chgData name="Monique Souza de Assis" userId="1335fd6089f3c29b" providerId="LiveId" clId="{BE8FF202-0694-4095-B8FC-B21ED26E519E}" dt="2021-09-09T20:16:15.114" v="26" actId="47"/>
        <pc:sldMkLst>
          <pc:docMk/>
          <pc:sldMk cId="0" sldId="300"/>
        </pc:sldMkLst>
      </pc:sldChg>
      <pc:sldChg chg="add">
        <pc:chgData name="Monique Souza de Assis" userId="1335fd6089f3c29b" providerId="LiveId" clId="{BE8FF202-0694-4095-B8FC-B21ED26E519E}" dt="2021-09-09T20:24:02.709" v="68"/>
        <pc:sldMkLst>
          <pc:docMk/>
          <pc:sldMk cId="710647029" sldId="301"/>
        </pc:sldMkLst>
      </pc:sldChg>
      <pc:sldChg chg="modSp mod">
        <pc:chgData name="Monique Souza de Assis" userId="1335fd6089f3c29b" providerId="LiveId" clId="{BE8FF202-0694-4095-B8FC-B21ED26E519E}" dt="2021-09-09T20:16:53.082" v="33" actId="14100"/>
        <pc:sldMkLst>
          <pc:docMk/>
          <pc:sldMk cId="0" sldId="302"/>
        </pc:sldMkLst>
        <pc:spChg chg="mod">
          <ac:chgData name="Monique Souza de Assis" userId="1335fd6089f3c29b" providerId="LiveId" clId="{BE8FF202-0694-4095-B8FC-B21ED26E519E}" dt="2021-09-09T20:16:53.082" v="33" actId="14100"/>
          <ac:spMkLst>
            <pc:docMk/>
            <pc:sldMk cId="0" sldId="302"/>
            <ac:spMk id="26" creationId="{00000000-0000-0000-0000-000000000000}"/>
          </ac:spMkLst>
        </pc:spChg>
      </pc:sldChg>
      <pc:sldChg chg="modSp mod">
        <pc:chgData name="Monique Souza de Assis" userId="1335fd6089f3c29b" providerId="LiveId" clId="{BE8FF202-0694-4095-B8FC-B21ED26E519E}" dt="2021-09-09T20:17:19.537" v="37" actId="1076"/>
        <pc:sldMkLst>
          <pc:docMk/>
          <pc:sldMk cId="0" sldId="306"/>
        </pc:sldMkLst>
        <pc:picChg chg="mod modCrop">
          <ac:chgData name="Monique Souza de Assis" userId="1335fd6089f3c29b" providerId="LiveId" clId="{BE8FF202-0694-4095-B8FC-B21ED26E519E}" dt="2021-09-09T20:17:19.537" v="37" actId="1076"/>
          <ac:picMkLst>
            <pc:docMk/>
            <pc:sldMk cId="0" sldId="306"/>
            <ac:picMk id="6147" creationId="{00000000-0000-0000-0000-000000000000}"/>
          </ac:picMkLst>
        </pc:picChg>
      </pc:sldChg>
      <pc:sldChg chg="del">
        <pc:chgData name="Monique Souza de Assis" userId="1335fd6089f3c29b" providerId="LiveId" clId="{BE8FF202-0694-4095-B8FC-B21ED26E519E}" dt="2021-09-09T20:15:58.687" v="23" actId="47"/>
        <pc:sldMkLst>
          <pc:docMk/>
          <pc:sldMk cId="888150744" sldId="324"/>
        </pc:sldMkLst>
      </pc:sldChg>
      <pc:sldChg chg="modSp mod">
        <pc:chgData name="Monique Souza de Assis" userId="1335fd6089f3c29b" providerId="LiveId" clId="{BE8FF202-0694-4095-B8FC-B21ED26E519E}" dt="2021-09-09T20:17:37.802" v="41" actId="20577"/>
        <pc:sldMkLst>
          <pc:docMk/>
          <pc:sldMk cId="976796678" sldId="591"/>
        </pc:sldMkLst>
        <pc:spChg chg="mod">
          <ac:chgData name="Monique Souza de Assis" userId="1335fd6089f3c29b" providerId="LiveId" clId="{BE8FF202-0694-4095-B8FC-B21ED26E519E}" dt="2021-09-09T20:17:37.802" v="41" actId="20577"/>
          <ac:spMkLst>
            <pc:docMk/>
            <pc:sldMk cId="976796678" sldId="591"/>
            <ac:spMk id="2" creationId="{5BAE08CD-C607-4A2B-B9B1-A61D2C85F6BF}"/>
          </ac:spMkLst>
        </pc:spChg>
      </pc:sldChg>
      <pc:sldChg chg="del">
        <pc:chgData name="Monique Souza de Assis" userId="1335fd6089f3c29b" providerId="LiveId" clId="{BE8FF202-0694-4095-B8FC-B21ED26E519E}" dt="2021-09-09T20:15:57.154" v="22" actId="47"/>
        <pc:sldMkLst>
          <pc:docMk/>
          <pc:sldMk cId="2726275422" sldId="603"/>
        </pc:sldMkLst>
      </pc:sldChg>
      <pc:sldChg chg="modSp del mod">
        <pc:chgData name="Monique Souza de Assis" userId="1335fd6089f3c29b" providerId="LiveId" clId="{BE8FF202-0694-4095-B8FC-B21ED26E519E}" dt="2021-09-09T20:14:40.909" v="6" actId="47"/>
        <pc:sldMkLst>
          <pc:docMk/>
          <pc:sldMk cId="1822594503" sldId="604"/>
        </pc:sldMkLst>
        <pc:spChg chg="mod">
          <ac:chgData name="Monique Souza de Assis" userId="1335fd6089f3c29b" providerId="LiveId" clId="{BE8FF202-0694-4095-B8FC-B21ED26E519E}" dt="2021-09-09T20:14:34.786" v="5" actId="1076"/>
          <ac:spMkLst>
            <pc:docMk/>
            <pc:sldMk cId="1822594503" sldId="604"/>
            <ac:spMk id="2" creationId="{00000000-0000-0000-0000-000000000000}"/>
          </ac:spMkLst>
        </pc:spChg>
      </pc:sldChg>
      <pc:sldChg chg="modSp mod">
        <pc:chgData name="Monique Souza de Assis" userId="1335fd6089f3c29b" providerId="LiveId" clId="{BE8FF202-0694-4095-B8FC-B21ED26E519E}" dt="2021-09-09T20:15:43.469" v="21" actId="1076"/>
        <pc:sldMkLst>
          <pc:docMk/>
          <pc:sldMk cId="565883461" sldId="605"/>
        </pc:sldMkLst>
        <pc:spChg chg="mod">
          <ac:chgData name="Monique Souza de Assis" userId="1335fd6089f3c29b" providerId="LiveId" clId="{BE8FF202-0694-4095-B8FC-B21ED26E519E}" dt="2021-09-09T20:15:43.469" v="21" actId="1076"/>
          <ac:spMkLst>
            <pc:docMk/>
            <pc:sldMk cId="565883461" sldId="605"/>
            <ac:spMk id="3" creationId="{94B23731-F2D8-4A7F-9B17-FF73A51A943E}"/>
          </ac:spMkLst>
        </pc:spChg>
      </pc:sldChg>
      <pc:sldChg chg="modSp del mod">
        <pc:chgData name="Monique Souza de Assis" userId="1335fd6089f3c29b" providerId="LiveId" clId="{BE8FF202-0694-4095-B8FC-B21ED26E519E}" dt="2021-09-10T11:36:44.461" v="371" actId="47"/>
        <pc:sldMkLst>
          <pc:docMk/>
          <pc:sldMk cId="707965332" sldId="611"/>
        </pc:sldMkLst>
        <pc:spChg chg="mod">
          <ac:chgData name="Monique Souza de Assis" userId="1335fd6089f3c29b" providerId="LiveId" clId="{BE8FF202-0694-4095-B8FC-B21ED26E519E}" dt="2021-09-09T20:18:16.876" v="67" actId="20577"/>
          <ac:spMkLst>
            <pc:docMk/>
            <pc:sldMk cId="707965332" sldId="611"/>
            <ac:spMk id="17" creationId="{01291D7C-59ED-4516-A084-7E16932F229E}"/>
          </ac:spMkLst>
        </pc:spChg>
      </pc:sldChg>
      <pc:sldChg chg="addSp delSp modSp add mod">
        <pc:chgData name="Monique Souza de Assis" userId="1335fd6089f3c29b" providerId="LiveId" clId="{BE8FF202-0694-4095-B8FC-B21ED26E519E}" dt="2021-09-09T20:41:01.793" v="351" actId="1076"/>
        <pc:sldMkLst>
          <pc:docMk/>
          <pc:sldMk cId="497125526" sldId="612"/>
        </pc:sldMkLst>
        <pc:spChg chg="mod">
          <ac:chgData name="Monique Souza de Assis" userId="1335fd6089f3c29b" providerId="LiveId" clId="{BE8FF202-0694-4095-B8FC-B21ED26E519E}" dt="2021-09-09T20:28:14.862" v="93" actId="20577"/>
          <ac:spMkLst>
            <pc:docMk/>
            <pc:sldMk cId="497125526" sldId="612"/>
            <ac:spMk id="2" creationId="{21FA10CC-3417-43C7-A1DF-D5A4DE9D5C5F}"/>
          </ac:spMkLst>
        </pc:spChg>
        <pc:spChg chg="mod">
          <ac:chgData name="Monique Souza de Assis" userId="1335fd6089f3c29b" providerId="LiveId" clId="{BE8FF202-0694-4095-B8FC-B21ED26E519E}" dt="2021-09-09T20:36:06.349" v="327" actId="1037"/>
          <ac:spMkLst>
            <pc:docMk/>
            <pc:sldMk cId="497125526" sldId="612"/>
            <ac:spMk id="3" creationId="{58FA59DD-120E-4651-8D4F-9D69DBB732A9}"/>
          </ac:spMkLst>
        </pc:spChg>
        <pc:spChg chg="del">
          <ac:chgData name="Monique Souza de Assis" userId="1335fd6089f3c29b" providerId="LiveId" clId="{BE8FF202-0694-4095-B8FC-B21ED26E519E}" dt="2021-09-09T20:29:00.595" v="120" actId="478"/>
          <ac:spMkLst>
            <pc:docMk/>
            <pc:sldMk cId="497125526" sldId="612"/>
            <ac:spMk id="6" creationId="{AB59C5AF-8D4A-46F4-9529-C95106900C40}"/>
          </ac:spMkLst>
        </pc:spChg>
        <pc:spChg chg="add del mod">
          <ac:chgData name="Monique Souza de Assis" userId="1335fd6089f3c29b" providerId="LiveId" clId="{BE8FF202-0694-4095-B8FC-B21ED26E519E}" dt="2021-09-09T20:28:22.508" v="95" actId="478"/>
          <ac:spMkLst>
            <pc:docMk/>
            <pc:sldMk cId="497125526" sldId="612"/>
            <ac:spMk id="8" creationId="{3AE2076B-A76C-420C-88A6-3C5A39D0691A}"/>
          </ac:spMkLst>
        </pc:spChg>
        <pc:spChg chg="mod">
          <ac:chgData name="Monique Souza de Assis" userId="1335fd6089f3c29b" providerId="LiveId" clId="{BE8FF202-0694-4095-B8FC-B21ED26E519E}" dt="2021-09-09T20:36:04.629" v="326" actId="1037"/>
          <ac:spMkLst>
            <pc:docMk/>
            <pc:sldMk cId="497125526" sldId="612"/>
            <ac:spMk id="12" creationId="{721C3B35-2DB0-4E87-A3B0-B63924258354}"/>
          </ac:spMkLst>
        </pc:spChg>
        <pc:spChg chg="mod">
          <ac:chgData name="Monique Souza de Assis" userId="1335fd6089f3c29b" providerId="LiveId" clId="{BE8FF202-0694-4095-B8FC-B21ED26E519E}" dt="2021-09-09T20:34:20.170" v="324" actId="1076"/>
          <ac:spMkLst>
            <pc:docMk/>
            <pc:sldMk cId="497125526" sldId="612"/>
            <ac:spMk id="13" creationId="{76561DDE-C881-4370-8CAA-F4F7F8438DC5}"/>
          </ac:spMkLst>
        </pc:spChg>
        <pc:spChg chg="del">
          <ac:chgData name="Monique Souza de Assis" userId="1335fd6089f3c29b" providerId="LiveId" clId="{BE8FF202-0694-4095-B8FC-B21ED26E519E}" dt="2021-09-09T20:28:30.985" v="100" actId="478"/>
          <ac:spMkLst>
            <pc:docMk/>
            <pc:sldMk cId="497125526" sldId="612"/>
            <ac:spMk id="14" creationId="{EDA8BED8-29E9-4A20-9319-53683937CF9C}"/>
          </ac:spMkLst>
        </pc:spChg>
        <pc:spChg chg="del">
          <ac:chgData name="Monique Souza de Assis" userId="1335fd6089f3c29b" providerId="LiveId" clId="{BE8FF202-0694-4095-B8FC-B21ED26E519E}" dt="2021-09-09T20:28:29.841" v="99" actId="478"/>
          <ac:spMkLst>
            <pc:docMk/>
            <pc:sldMk cId="497125526" sldId="612"/>
            <ac:spMk id="15" creationId="{2FDEF721-BA14-458C-B3B5-225E709D277F}"/>
          </ac:spMkLst>
        </pc:spChg>
        <pc:spChg chg="del">
          <ac:chgData name="Monique Souza de Assis" userId="1335fd6089f3c29b" providerId="LiveId" clId="{BE8FF202-0694-4095-B8FC-B21ED26E519E}" dt="2021-09-09T20:28:32.353" v="101" actId="478"/>
          <ac:spMkLst>
            <pc:docMk/>
            <pc:sldMk cId="497125526" sldId="612"/>
            <ac:spMk id="17" creationId="{01291D7C-59ED-4516-A084-7E16932F229E}"/>
          </ac:spMkLst>
        </pc:spChg>
        <pc:spChg chg="add mod">
          <ac:chgData name="Monique Souza de Assis" userId="1335fd6089f3c29b" providerId="LiveId" clId="{BE8FF202-0694-4095-B8FC-B21ED26E519E}" dt="2021-09-09T20:36:04.629" v="326" actId="1037"/>
          <ac:spMkLst>
            <pc:docMk/>
            <pc:sldMk cId="497125526" sldId="612"/>
            <ac:spMk id="19" creationId="{1436342B-0861-4C24-BBC9-09BBE41BCE9C}"/>
          </ac:spMkLst>
        </pc:spChg>
        <pc:spChg chg="add mod">
          <ac:chgData name="Monique Souza de Assis" userId="1335fd6089f3c29b" providerId="LiveId" clId="{BE8FF202-0694-4095-B8FC-B21ED26E519E}" dt="2021-09-09T20:40:45.180" v="347" actId="403"/>
          <ac:spMkLst>
            <pc:docMk/>
            <pc:sldMk cId="497125526" sldId="612"/>
            <ac:spMk id="21" creationId="{496229F3-7982-400A-BCE3-470F1B81DC48}"/>
          </ac:spMkLst>
        </pc:spChg>
        <pc:spChg chg="add mod">
          <ac:chgData name="Monique Souza de Assis" userId="1335fd6089f3c29b" providerId="LiveId" clId="{BE8FF202-0694-4095-B8FC-B21ED26E519E}" dt="2021-09-09T20:34:05.580" v="319" actId="21"/>
          <ac:spMkLst>
            <pc:docMk/>
            <pc:sldMk cId="497125526" sldId="612"/>
            <ac:spMk id="22" creationId="{06513E8A-CB2D-4E4F-BFF4-4D97BFA77868}"/>
          </ac:spMkLst>
        </pc:spChg>
        <pc:spChg chg="del">
          <ac:chgData name="Monique Souza de Assis" userId="1335fd6089f3c29b" providerId="LiveId" clId="{BE8FF202-0694-4095-B8FC-B21ED26E519E}" dt="2021-09-09T20:28:20.944" v="94" actId="478"/>
          <ac:spMkLst>
            <pc:docMk/>
            <pc:sldMk cId="497125526" sldId="612"/>
            <ac:spMk id="23" creationId="{67EF3AD0-4E30-42F5-A631-2DB165F755FB}"/>
          </ac:spMkLst>
        </pc:spChg>
        <pc:spChg chg="add mod">
          <ac:chgData name="Monique Souza de Assis" userId="1335fd6089f3c29b" providerId="LiveId" clId="{BE8FF202-0694-4095-B8FC-B21ED26E519E}" dt="2021-09-09T20:40:57.247" v="349" actId="1076"/>
          <ac:spMkLst>
            <pc:docMk/>
            <pc:sldMk cId="497125526" sldId="612"/>
            <ac:spMk id="24" creationId="{42DFE7AF-8E27-4BD5-B19B-45059C737058}"/>
          </ac:spMkLst>
        </pc:spChg>
        <pc:spChg chg="add mod">
          <ac:chgData name="Monique Souza de Assis" userId="1335fd6089f3c29b" providerId="LiveId" clId="{BE8FF202-0694-4095-B8FC-B21ED26E519E}" dt="2021-09-09T20:41:01.793" v="351" actId="1076"/>
          <ac:spMkLst>
            <pc:docMk/>
            <pc:sldMk cId="497125526" sldId="612"/>
            <ac:spMk id="25" creationId="{24F3A58D-021E-4DEC-89A4-4915420DA4B8}"/>
          </ac:spMkLst>
        </pc:spChg>
        <pc:spChg chg="del">
          <ac:chgData name="Monique Souza de Assis" userId="1335fd6089f3c29b" providerId="LiveId" clId="{BE8FF202-0694-4095-B8FC-B21ED26E519E}" dt="2021-09-09T20:28:20.944" v="94" actId="478"/>
          <ac:spMkLst>
            <pc:docMk/>
            <pc:sldMk cId="497125526" sldId="612"/>
            <ac:spMk id="29" creationId="{7AD745AB-4D63-4AFA-ADAD-5391E7BBAB2D}"/>
          </ac:spMkLst>
        </pc:spChg>
        <pc:graphicFrameChg chg="add del mod">
          <ac:chgData name="Monique Souza de Assis" userId="1335fd6089f3c29b" providerId="LiveId" clId="{BE8FF202-0694-4095-B8FC-B21ED26E519E}" dt="2021-09-09T20:39:43.163" v="331"/>
          <ac:graphicFrameMkLst>
            <pc:docMk/>
            <pc:sldMk cId="497125526" sldId="612"/>
            <ac:graphicFrameMk id="16" creationId="{C4EBED99-2674-4035-90D2-48E6171EF925}"/>
          </ac:graphicFrameMkLst>
        </pc:graphicFrameChg>
        <pc:graphicFrameChg chg="add del mod modGraphic">
          <ac:chgData name="Monique Souza de Assis" userId="1335fd6089f3c29b" providerId="LiveId" clId="{BE8FF202-0694-4095-B8FC-B21ED26E519E}" dt="2021-09-09T20:39:56.076" v="336" actId="478"/>
          <ac:graphicFrameMkLst>
            <pc:docMk/>
            <pc:sldMk cId="497125526" sldId="612"/>
            <ac:graphicFrameMk id="20" creationId="{A5FC174E-E9B1-488A-9C7C-E1F1BB373806}"/>
          </ac:graphicFrameMkLst>
        </pc:graphicFrameChg>
        <pc:graphicFrameChg chg="add del mod">
          <ac:chgData name="Monique Souza de Assis" userId="1335fd6089f3c29b" providerId="LiveId" clId="{BE8FF202-0694-4095-B8FC-B21ED26E519E}" dt="2021-09-09T20:40:38.127" v="345" actId="478"/>
          <ac:graphicFrameMkLst>
            <pc:docMk/>
            <pc:sldMk cId="497125526" sldId="612"/>
            <ac:graphicFrameMk id="26" creationId="{F29167D9-FB29-42F1-B25D-10CFEF51E959}"/>
          </ac:graphicFrameMkLst>
        </pc:graphicFrameChg>
        <pc:picChg chg="del">
          <ac:chgData name="Monique Souza de Assis" userId="1335fd6089f3c29b" providerId="LiveId" clId="{BE8FF202-0694-4095-B8FC-B21ED26E519E}" dt="2021-09-09T20:28:20.944" v="94" actId="478"/>
          <ac:picMkLst>
            <pc:docMk/>
            <pc:sldMk cId="497125526" sldId="612"/>
            <ac:picMk id="7" creationId="{5F52D80D-67CB-4036-82BE-B65BCFF6C278}"/>
          </ac:picMkLst>
        </pc:picChg>
        <pc:picChg chg="del">
          <ac:chgData name="Monique Souza de Assis" userId="1335fd6089f3c29b" providerId="LiveId" clId="{BE8FF202-0694-4095-B8FC-B21ED26E519E}" dt="2021-09-09T20:28:20.944" v="94" actId="478"/>
          <ac:picMkLst>
            <pc:docMk/>
            <pc:sldMk cId="497125526" sldId="612"/>
            <ac:picMk id="31" creationId="{4D6693A0-7E3A-4187-8D92-7E3A5367787D}"/>
          </ac:picMkLst>
        </pc:picChg>
        <pc:cxnChg chg="del">
          <ac:chgData name="Monique Souza de Assis" userId="1335fd6089f3c29b" providerId="LiveId" clId="{BE8FF202-0694-4095-B8FC-B21ED26E519E}" dt="2021-09-09T20:28:20.944" v="94" actId="478"/>
          <ac:cxnSpMkLst>
            <pc:docMk/>
            <pc:sldMk cId="497125526" sldId="612"/>
            <ac:cxnSpMk id="5" creationId="{2055F723-99E7-426A-B45C-AADEA554C32E}"/>
          </ac:cxnSpMkLst>
        </pc:cxnChg>
        <pc:cxnChg chg="del">
          <ac:chgData name="Monique Souza de Assis" userId="1335fd6089f3c29b" providerId="LiveId" clId="{BE8FF202-0694-4095-B8FC-B21ED26E519E}" dt="2021-09-09T20:28:20.944" v="94" actId="478"/>
          <ac:cxnSpMkLst>
            <pc:docMk/>
            <pc:sldMk cId="497125526" sldId="612"/>
            <ac:cxnSpMk id="18" creationId="{B0AD292D-5DBB-4B6C-B7EF-DCE150C0B756}"/>
          </ac:cxnSpMkLst>
        </pc:cxnChg>
      </pc:sldChg>
      <pc:sldChg chg="addSp delSp modSp add mod">
        <pc:chgData name="Monique Souza de Assis" userId="1335fd6089f3c29b" providerId="LiveId" clId="{BE8FF202-0694-4095-B8FC-B21ED26E519E}" dt="2021-09-10T11:37:48.743" v="378" actId="1076"/>
        <pc:sldMkLst>
          <pc:docMk/>
          <pc:sldMk cId="2487824641" sldId="613"/>
        </pc:sldMkLst>
        <pc:spChg chg="del">
          <ac:chgData name="Monique Souza de Assis" userId="1335fd6089f3c29b" providerId="LiveId" clId="{BE8FF202-0694-4095-B8FC-B21ED26E519E}" dt="2021-09-10T11:34:29.247" v="353" actId="478"/>
          <ac:spMkLst>
            <pc:docMk/>
            <pc:sldMk cId="2487824641" sldId="613"/>
            <ac:spMk id="3" creationId="{58FA59DD-120E-4651-8D4F-9D69DBB732A9}"/>
          </ac:spMkLst>
        </pc:spChg>
        <pc:spChg chg="mod">
          <ac:chgData name="Monique Souza de Assis" userId="1335fd6089f3c29b" providerId="LiveId" clId="{BE8FF202-0694-4095-B8FC-B21ED26E519E}" dt="2021-09-10T11:37:48.743" v="378" actId="1076"/>
          <ac:spMkLst>
            <pc:docMk/>
            <pc:sldMk cId="2487824641" sldId="613"/>
            <ac:spMk id="6" creationId="{AB59C5AF-8D4A-46F4-9529-C95106900C40}"/>
          </ac:spMkLst>
        </pc:spChg>
        <pc:spChg chg="add del mod">
          <ac:chgData name="Monique Souza de Assis" userId="1335fd6089f3c29b" providerId="LiveId" clId="{BE8FF202-0694-4095-B8FC-B21ED26E519E}" dt="2021-09-10T11:34:33.187" v="354" actId="478"/>
          <ac:spMkLst>
            <pc:docMk/>
            <pc:sldMk cId="2487824641" sldId="613"/>
            <ac:spMk id="8" creationId="{76268B2C-2356-41C8-823D-902B7451908C}"/>
          </ac:spMkLst>
        </pc:spChg>
        <pc:spChg chg="add del">
          <ac:chgData name="Monique Souza de Assis" userId="1335fd6089f3c29b" providerId="LiveId" clId="{BE8FF202-0694-4095-B8FC-B21ED26E519E}" dt="2021-09-10T11:34:38.993" v="357" actId="478"/>
          <ac:spMkLst>
            <pc:docMk/>
            <pc:sldMk cId="2487824641" sldId="613"/>
            <ac:spMk id="9" creationId="{3FD6A1BC-E60B-44CF-A3B3-06F2DDF4F83A}"/>
          </ac:spMkLst>
        </pc:spChg>
        <pc:spChg chg="add del">
          <ac:chgData name="Monique Souza de Assis" userId="1335fd6089f3c29b" providerId="LiveId" clId="{BE8FF202-0694-4095-B8FC-B21ED26E519E}" dt="2021-09-10T11:35:40.804" v="359" actId="478"/>
          <ac:spMkLst>
            <pc:docMk/>
            <pc:sldMk cId="2487824641" sldId="613"/>
            <ac:spMk id="10" creationId="{81A49FE6-D866-4A2E-996D-5060EEADD7AB}"/>
          </ac:spMkLst>
        </pc:spChg>
        <pc:spChg chg="del">
          <ac:chgData name="Monique Souza de Assis" userId="1335fd6089f3c29b" providerId="LiveId" clId="{BE8FF202-0694-4095-B8FC-B21ED26E519E}" dt="2021-09-10T11:34:29.247" v="353" actId="478"/>
          <ac:spMkLst>
            <pc:docMk/>
            <pc:sldMk cId="2487824641" sldId="613"/>
            <ac:spMk id="12" creationId="{721C3B35-2DB0-4E87-A3B0-B63924258354}"/>
          </ac:spMkLst>
        </pc:spChg>
        <pc:spChg chg="del">
          <ac:chgData name="Monique Souza de Assis" userId="1335fd6089f3c29b" providerId="LiveId" clId="{BE8FF202-0694-4095-B8FC-B21ED26E519E}" dt="2021-09-10T11:34:29.247" v="353" actId="478"/>
          <ac:spMkLst>
            <pc:docMk/>
            <pc:sldMk cId="2487824641" sldId="613"/>
            <ac:spMk id="13" creationId="{76561DDE-C881-4370-8CAA-F4F7F8438DC5}"/>
          </ac:spMkLst>
        </pc:spChg>
        <pc:spChg chg="del">
          <ac:chgData name="Monique Souza de Assis" userId="1335fd6089f3c29b" providerId="LiveId" clId="{BE8FF202-0694-4095-B8FC-B21ED26E519E}" dt="2021-09-10T11:34:29.247" v="353" actId="478"/>
          <ac:spMkLst>
            <pc:docMk/>
            <pc:sldMk cId="2487824641" sldId="613"/>
            <ac:spMk id="14" creationId="{EDA8BED8-29E9-4A20-9319-53683937CF9C}"/>
          </ac:spMkLst>
        </pc:spChg>
        <pc:spChg chg="del">
          <ac:chgData name="Monique Souza de Assis" userId="1335fd6089f3c29b" providerId="LiveId" clId="{BE8FF202-0694-4095-B8FC-B21ED26E519E}" dt="2021-09-10T11:34:29.247" v="353" actId="478"/>
          <ac:spMkLst>
            <pc:docMk/>
            <pc:sldMk cId="2487824641" sldId="613"/>
            <ac:spMk id="15" creationId="{2FDEF721-BA14-458C-B3B5-225E709D277F}"/>
          </ac:spMkLst>
        </pc:spChg>
        <pc:spChg chg="del">
          <ac:chgData name="Monique Souza de Assis" userId="1335fd6089f3c29b" providerId="LiveId" clId="{BE8FF202-0694-4095-B8FC-B21ED26E519E}" dt="2021-09-10T11:34:29.247" v="353" actId="478"/>
          <ac:spMkLst>
            <pc:docMk/>
            <pc:sldMk cId="2487824641" sldId="613"/>
            <ac:spMk id="17" creationId="{01291D7C-59ED-4516-A084-7E16932F229E}"/>
          </ac:spMkLst>
        </pc:spChg>
        <pc:spChg chg="del">
          <ac:chgData name="Monique Souza de Assis" userId="1335fd6089f3c29b" providerId="LiveId" clId="{BE8FF202-0694-4095-B8FC-B21ED26E519E}" dt="2021-09-10T11:34:29.247" v="353" actId="478"/>
          <ac:spMkLst>
            <pc:docMk/>
            <pc:sldMk cId="2487824641" sldId="613"/>
            <ac:spMk id="23" creationId="{67EF3AD0-4E30-42F5-A631-2DB165F755FB}"/>
          </ac:spMkLst>
        </pc:spChg>
        <pc:spChg chg="del">
          <ac:chgData name="Monique Souza de Assis" userId="1335fd6089f3c29b" providerId="LiveId" clId="{BE8FF202-0694-4095-B8FC-B21ED26E519E}" dt="2021-09-10T11:34:29.247" v="353" actId="478"/>
          <ac:spMkLst>
            <pc:docMk/>
            <pc:sldMk cId="2487824641" sldId="613"/>
            <ac:spMk id="29" creationId="{7AD745AB-4D63-4AFA-ADAD-5391E7BBAB2D}"/>
          </ac:spMkLst>
        </pc:spChg>
        <pc:picChg chg="del">
          <ac:chgData name="Monique Souza de Assis" userId="1335fd6089f3c29b" providerId="LiveId" clId="{BE8FF202-0694-4095-B8FC-B21ED26E519E}" dt="2021-09-10T11:34:29.247" v="353" actId="478"/>
          <ac:picMkLst>
            <pc:docMk/>
            <pc:sldMk cId="2487824641" sldId="613"/>
            <ac:picMk id="7" creationId="{5F52D80D-67CB-4036-82BE-B65BCFF6C278}"/>
          </ac:picMkLst>
        </pc:picChg>
        <pc:picChg chg="add mod modCrop">
          <ac:chgData name="Monique Souza de Assis" userId="1335fd6089f3c29b" providerId="LiveId" clId="{BE8FF202-0694-4095-B8FC-B21ED26E519E}" dt="2021-09-10T11:37:27.624" v="375" actId="12788"/>
          <ac:picMkLst>
            <pc:docMk/>
            <pc:sldMk cId="2487824641" sldId="613"/>
            <ac:picMk id="16" creationId="{3523C07F-0B30-4BB2-A876-8DF10A46594F}"/>
          </ac:picMkLst>
        </pc:picChg>
        <pc:picChg chg="del">
          <ac:chgData name="Monique Souza de Assis" userId="1335fd6089f3c29b" providerId="LiveId" clId="{BE8FF202-0694-4095-B8FC-B21ED26E519E}" dt="2021-09-10T11:34:35.296" v="355" actId="478"/>
          <ac:picMkLst>
            <pc:docMk/>
            <pc:sldMk cId="2487824641" sldId="613"/>
            <ac:picMk id="31" creationId="{4D6693A0-7E3A-4187-8D92-7E3A5367787D}"/>
          </ac:picMkLst>
        </pc:picChg>
        <pc:cxnChg chg="del">
          <ac:chgData name="Monique Souza de Assis" userId="1335fd6089f3c29b" providerId="LiveId" clId="{BE8FF202-0694-4095-B8FC-B21ED26E519E}" dt="2021-09-10T11:34:29.247" v="353" actId="478"/>
          <ac:cxnSpMkLst>
            <pc:docMk/>
            <pc:sldMk cId="2487824641" sldId="613"/>
            <ac:cxnSpMk id="5" creationId="{2055F723-99E7-426A-B45C-AADEA554C32E}"/>
          </ac:cxnSpMkLst>
        </pc:cxnChg>
        <pc:cxnChg chg="del">
          <ac:chgData name="Monique Souza de Assis" userId="1335fd6089f3c29b" providerId="LiveId" clId="{BE8FF202-0694-4095-B8FC-B21ED26E519E}" dt="2021-09-10T11:34:29.247" v="353" actId="478"/>
          <ac:cxnSpMkLst>
            <pc:docMk/>
            <pc:sldMk cId="2487824641" sldId="613"/>
            <ac:cxnSpMk id="18" creationId="{B0AD292D-5DBB-4B6C-B7EF-DCE150C0B756}"/>
          </ac:cxnSpMkLst>
        </pc:cxnChg>
      </pc:sldChg>
    </pc:docChg>
  </pc:docChgLst>
  <pc:docChgLst>
    <pc:chgData name="Monique Souza de Assis" userId="1335fd6089f3c29b" providerId="LiveId" clId="{A04D4F04-8304-4E2C-922B-D81B43FBAED0}"/>
    <pc:docChg chg="undo redo custSel addSld delSld modSld sldOrd">
      <pc:chgData name="Monique Souza de Assis" userId="1335fd6089f3c29b" providerId="LiveId" clId="{A04D4F04-8304-4E2C-922B-D81B43FBAED0}" dt="2021-10-06T01:23:33.788" v="914" actId="1076"/>
      <pc:docMkLst>
        <pc:docMk/>
      </pc:docMkLst>
      <pc:sldChg chg="modSp mod">
        <pc:chgData name="Monique Souza de Assis" userId="1335fd6089f3c29b" providerId="LiveId" clId="{A04D4F04-8304-4E2C-922B-D81B43FBAED0}" dt="2021-10-06T01:23:33.788" v="914" actId="1076"/>
        <pc:sldMkLst>
          <pc:docMk/>
          <pc:sldMk cId="0" sldId="256"/>
        </pc:sldMkLst>
        <pc:spChg chg="mod">
          <ac:chgData name="Monique Souza de Assis" userId="1335fd6089f3c29b" providerId="LiveId" clId="{A04D4F04-8304-4E2C-922B-D81B43FBAED0}" dt="2021-10-06T01:23:31.346" v="913" actId="12788"/>
          <ac:spMkLst>
            <pc:docMk/>
            <pc:sldMk cId="0" sldId="256"/>
            <ac:spMk id="2" creationId="{00000000-0000-0000-0000-000000000000}"/>
          </ac:spMkLst>
        </pc:spChg>
        <pc:spChg chg="mod">
          <ac:chgData name="Monique Souza de Assis" userId="1335fd6089f3c29b" providerId="LiveId" clId="{A04D4F04-8304-4E2C-922B-D81B43FBAED0}" dt="2021-10-06T01:23:33.788" v="914" actId="1076"/>
          <ac:spMkLst>
            <pc:docMk/>
            <pc:sldMk cId="0" sldId="256"/>
            <ac:spMk id="3" creationId="{00000000-0000-0000-0000-000000000000}"/>
          </ac:spMkLst>
        </pc:spChg>
      </pc:sldChg>
      <pc:sldChg chg="addSp modSp mod">
        <pc:chgData name="Monique Souza de Assis" userId="1335fd6089f3c29b" providerId="LiveId" clId="{A04D4F04-8304-4E2C-922B-D81B43FBAED0}" dt="2021-10-06T01:18:00.061" v="869" actId="1036"/>
        <pc:sldMkLst>
          <pc:docMk/>
          <pc:sldMk cId="0" sldId="257"/>
        </pc:sldMkLst>
        <pc:spChg chg="mod">
          <ac:chgData name="Monique Souza de Assis" userId="1335fd6089f3c29b" providerId="LiveId" clId="{A04D4F04-8304-4E2C-922B-D81B43FBAED0}" dt="2021-10-06T00:42:34.800" v="545" actId="113"/>
          <ac:spMkLst>
            <pc:docMk/>
            <pc:sldMk cId="0" sldId="257"/>
            <ac:spMk id="2" creationId="{00000000-0000-0000-0000-000000000000}"/>
          </ac:spMkLst>
        </pc:spChg>
        <pc:spChg chg="mod">
          <ac:chgData name="Monique Souza de Assis" userId="1335fd6089f3c29b" providerId="LiveId" clId="{A04D4F04-8304-4E2C-922B-D81B43FBAED0}" dt="2021-10-06T01:17:45.445" v="865" actId="113"/>
          <ac:spMkLst>
            <pc:docMk/>
            <pc:sldMk cId="0" sldId="257"/>
            <ac:spMk id="7" creationId="{F5FD4A99-023B-4657-9ECA-83DD93E86B3A}"/>
          </ac:spMkLst>
        </pc:spChg>
        <pc:spChg chg="mod">
          <ac:chgData name="Monique Souza de Assis" userId="1335fd6089f3c29b" providerId="LiveId" clId="{A04D4F04-8304-4E2C-922B-D81B43FBAED0}" dt="2021-10-06T01:18:00.061" v="869" actId="1036"/>
          <ac:spMkLst>
            <pc:docMk/>
            <pc:sldMk cId="0" sldId="257"/>
            <ac:spMk id="9" creationId="{00000000-0000-0000-0000-000000000000}"/>
          </ac:spMkLst>
        </pc:spChg>
        <pc:picChg chg="add mod">
          <ac:chgData name="Monique Souza de Assis" userId="1335fd6089f3c29b" providerId="LiveId" clId="{A04D4F04-8304-4E2C-922B-D81B43FBAED0}" dt="2021-10-06T00:42:19.196" v="540" actId="1076"/>
          <ac:picMkLst>
            <pc:docMk/>
            <pc:sldMk cId="0" sldId="257"/>
            <ac:picMk id="5" creationId="{ACFBB4F1-1FE7-43C9-BB7E-9A1ED2A3ED59}"/>
          </ac:picMkLst>
        </pc:picChg>
      </pc:sldChg>
      <pc:sldChg chg="modSp mod">
        <pc:chgData name="Monique Souza de Assis" userId="1335fd6089f3c29b" providerId="LiveId" clId="{A04D4F04-8304-4E2C-922B-D81B43FBAED0}" dt="2021-10-06T00:49:40.365" v="640" actId="404"/>
        <pc:sldMkLst>
          <pc:docMk/>
          <pc:sldMk cId="3361861908" sldId="261"/>
        </pc:sldMkLst>
        <pc:spChg chg="mod">
          <ac:chgData name="Monique Souza de Assis" userId="1335fd6089f3c29b" providerId="LiveId" clId="{A04D4F04-8304-4E2C-922B-D81B43FBAED0}" dt="2021-10-06T00:49:40.365" v="640" actId="404"/>
          <ac:spMkLst>
            <pc:docMk/>
            <pc:sldMk cId="3361861908" sldId="261"/>
            <ac:spMk id="2" creationId="{AC447B5E-E969-4CF3-94C7-A4633896BA4B}"/>
          </ac:spMkLst>
        </pc:spChg>
      </pc:sldChg>
      <pc:sldChg chg="addSp delSp modSp del">
        <pc:chgData name="Monique Souza de Assis" userId="1335fd6089f3c29b" providerId="LiveId" clId="{A04D4F04-8304-4E2C-922B-D81B43FBAED0}" dt="2021-10-04T17:11:08.403" v="11" actId="47"/>
        <pc:sldMkLst>
          <pc:docMk/>
          <pc:sldMk cId="0" sldId="284"/>
        </pc:sldMkLst>
        <pc:picChg chg="add del mod">
          <ac:chgData name="Monique Souza de Assis" userId="1335fd6089f3c29b" providerId="LiveId" clId="{A04D4F04-8304-4E2C-922B-D81B43FBAED0}" dt="2021-10-04T17:10:56.653" v="6" actId="21"/>
          <ac:picMkLst>
            <pc:docMk/>
            <pc:sldMk cId="0" sldId="284"/>
            <ac:picMk id="1026" creationId="{1E87CAC4-A114-4BE1-950B-1762EA1E7276}"/>
          </ac:picMkLst>
        </pc:picChg>
      </pc:sldChg>
      <pc:sldChg chg="del">
        <pc:chgData name="Monique Souza de Assis" userId="1335fd6089f3c29b" providerId="LiveId" clId="{A04D4F04-8304-4E2C-922B-D81B43FBAED0}" dt="2021-10-04T17:11:26.048" v="12" actId="47"/>
        <pc:sldMkLst>
          <pc:docMk/>
          <pc:sldMk cId="0" sldId="293"/>
        </pc:sldMkLst>
      </pc:sldChg>
      <pc:sldChg chg="modSp mod">
        <pc:chgData name="Monique Souza de Assis" userId="1335fd6089f3c29b" providerId="LiveId" clId="{A04D4F04-8304-4E2C-922B-D81B43FBAED0}" dt="2021-10-04T17:21:34.591" v="42" actId="20577"/>
        <pc:sldMkLst>
          <pc:docMk/>
          <pc:sldMk cId="710647029" sldId="301"/>
        </pc:sldMkLst>
        <pc:spChg chg="mod">
          <ac:chgData name="Monique Souza de Assis" userId="1335fd6089f3c29b" providerId="LiveId" clId="{A04D4F04-8304-4E2C-922B-D81B43FBAED0}" dt="2021-10-04T17:21:34.591" v="42" actId="20577"/>
          <ac:spMkLst>
            <pc:docMk/>
            <pc:sldMk cId="710647029" sldId="301"/>
            <ac:spMk id="4" creationId="{A457B129-8F81-4252-BBA7-27E3C3956190}"/>
          </ac:spMkLst>
        </pc:spChg>
      </pc:sldChg>
      <pc:sldChg chg="del">
        <pc:chgData name="Monique Souza de Assis" userId="1335fd6089f3c29b" providerId="LiveId" clId="{A04D4F04-8304-4E2C-922B-D81B43FBAED0}" dt="2021-10-04T17:13:04.613" v="13" actId="47"/>
        <pc:sldMkLst>
          <pc:docMk/>
          <pc:sldMk cId="0" sldId="302"/>
        </pc:sldMkLst>
      </pc:sldChg>
      <pc:sldChg chg="modSp mod">
        <pc:chgData name="Monique Souza de Assis" userId="1335fd6089f3c29b" providerId="LiveId" clId="{A04D4F04-8304-4E2C-922B-D81B43FBAED0}" dt="2021-10-06T00:43:15.329" v="553" actId="113"/>
        <pc:sldMkLst>
          <pc:docMk/>
          <pc:sldMk cId="0" sldId="306"/>
        </pc:sldMkLst>
        <pc:spChg chg="mod">
          <ac:chgData name="Monique Souza de Assis" userId="1335fd6089f3c29b" providerId="LiveId" clId="{A04D4F04-8304-4E2C-922B-D81B43FBAED0}" dt="2021-10-06T00:43:15.329" v="553" actId="113"/>
          <ac:spMkLst>
            <pc:docMk/>
            <pc:sldMk cId="0" sldId="306"/>
            <ac:spMk id="2" creationId="{00000000-0000-0000-0000-000000000000}"/>
          </ac:spMkLst>
        </pc:spChg>
      </pc:sldChg>
      <pc:sldChg chg="modSp mod">
        <pc:chgData name="Monique Souza de Assis" userId="1335fd6089f3c29b" providerId="LiveId" clId="{A04D4F04-8304-4E2C-922B-D81B43FBAED0}" dt="2021-10-06T00:52:38.817" v="664" actId="1076"/>
        <pc:sldMkLst>
          <pc:docMk/>
          <pc:sldMk cId="1470112974" sldId="308"/>
        </pc:sldMkLst>
        <pc:spChg chg="mod">
          <ac:chgData name="Monique Souza de Assis" userId="1335fd6089f3c29b" providerId="LiveId" clId="{A04D4F04-8304-4E2C-922B-D81B43FBAED0}" dt="2021-10-06T00:51:54.102" v="661" actId="20577"/>
          <ac:spMkLst>
            <pc:docMk/>
            <pc:sldMk cId="1470112974" sldId="308"/>
            <ac:spMk id="2" creationId="{5BAE08CD-C607-4A2B-B9B1-A61D2C85F6BF}"/>
          </ac:spMkLst>
        </pc:spChg>
        <pc:spChg chg="mod">
          <ac:chgData name="Monique Souza de Assis" userId="1335fd6089f3c29b" providerId="LiveId" clId="{A04D4F04-8304-4E2C-922B-D81B43FBAED0}" dt="2021-10-06T00:52:38.817" v="664" actId="1076"/>
          <ac:spMkLst>
            <pc:docMk/>
            <pc:sldMk cId="1470112974" sldId="308"/>
            <ac:spMk id="3" creationId="{39760DC8-3BBE-403E-A2F3-564591007AC8}"/>
          </ac:spMkLst>
        </pc:spChg>
      </pc:sldChg>
      <pc:sldChg chg="delSp modSp mod">
        <pc:chgData name="Monique Souza de Assis" userId="1335fd6089f3c29b" providerId="LiveId" clId="{A04D4F04-8304-4E2C-922B-D81B43FBAED0}" dt="2021-10-06T01:14:17.702" v="852" actId="1035"/>
        <pc:sldMkLst>
          <pc:docMk/>
          <pc:sldMk cId="2905563253" sldId="315"/>
        </pc:sldMkLst>
        <pc:spChg chg="mod">
          <ac:chgData name="Monique Souza de Assis" userId="1335fd6089f3c29b" providerId="LiveId" clId="{A04D4F04-8304-4E2C-922B-D81B43FBAED0}" dt="2021-10-06T01:13:23.460" v="846" actId="403"/>
          <ac:spMkLst>
            <pc:docMk/>
            <pc:sldMk cId="2905563253" sldId="315"/>
            <ac:spMk id="2" creationId="{5BAE08CD-C607-4A2B-B9B1-A61D2C85F6BF}"/>
          </ac:spMkLst>
        </pc:spChg>
        <pc:spChg chg="mod">
          <ac:chgData name="Monique Souza de Assis" userId="1335fd6089f3c29b" providerId="LiveId" clId="{A04D4F04-8304-4E2C-922B-D81B43FBAED0}" dt="2021-10-06T01:14:17.702" v="852" actId="1035"/>
          <ac:spMkLst>
            <pc:docMk/>
            <pc:sldMk cId="2905563253" sldId="315"/>
            <ac:spMk id="3" creationId="{757E4AB7-70AC-428E-B18C-05CD421E9B39}"/>
          </ac:spMkLst>
        </pc:spChg>
        <pc:picChg chg="del">
          <ac:chgData name="Monique Souza de Assis" userId="1335fd6089f3c29b" providerId="LiveId" clId="{A04D4F04-8304-4E2C-922B-D81B43FBAED0}" dt="2021-10-06T01:13:41.486" v="847" actId="478"/>
          <ac:picMkLst>
            <pc:docMk/>
            <pc:sldMk cId="2905563253" sldId="315"/>
            <ac:picMk id="5" creationId="{8F6FE0E9-DB84-48C9-BD25-CF9323363FDE}"/>
          </ac:picMkLst>
        </pc:picChg>
      </pc:sldChg>
      <pc:sldChg chg="addSp delSp modSp mod">
        <pc:chgData name="Monique Souza de Assis" userId="1335fd6089f3c29b" providerId="LiveId" clId="{A04D4F04-8304-4E2C-922B-D81B43FBAED0}" dt="2021-10-06T01:14:33.747" v="853" actId="113"/>
        <pc:sldMkLst>
          <pc:docMk/>
          <pc:sldMk cId="1291301823" sldId="319"/>
        </pc:sldMkLst>
        <pc:spChg chg="del mod">
          <ac:chgData name="Monique Souza de Assis" userId="1335fd6089f3c29b" providerId="LiveId" clId="{A04D4F04-8304-4E2C-922B-D81B43FBAED0}" dt="2021-10-06T01:13:54.574" v="849" actId="478"/>
          <ac:spMkLst>
            <pc:docMk/>
            <pc:sldMk cId="1291301823" sldId="319"/>
            <ac:spMk id="2" creationId="{5BAE08CD-C607-4A2B-B9B1-A61D2C85F6BF}"/>
          </ac:spMkLst>
        </pc:spChg>
        <pc:spChg chg="mod">
          <ac:chgData name="Monique Souza de Assis" userId="1335fd6089f3c29b" providerId="LiveId" clId="{A04D4F04-8304-4E2C-922B-D81B43FBAED0}" dt="2021-10-06T01:06:01.060" v="755" actId="207"/>
          <ac:spMkLst>
            <pc:docMk/>
            <pc:sldMk cId="1291301823" sldId="319"/>
            <ac:spMk id="3" creationId="{757E4AB7-70AC-428E-B18C-05CD421E9B39}"/>
          </ac:spMkLst>
        </pc:spChg>
        <pc:spChg chg="mod">
          <ac:chgData name="Monique Souza de Assis" userId="1335fd6089f3c29b" providerId="LiveId" clId="{A04D4F04-8304-4E2C-922B-D81B43FBAED0}" dt="2021-10-06T01:14:33.747" v="853" actId="113"/>
          <ac:spMkLst>
            <pc:docMk/>
            <pc:sldMk cId="1291301823" sldId="319"/>
            <ac:spMk id="7" creationId="{B26C419B-037B-4D21-88BC-A31809624466}"/>
          </ac:spMkLst>
        </pc:spChg>
        <pc:spChg chg="add del mod">
          <ac:chgData name="Monique Souza de Assis" userId="1335fd6089f3c29b" providerId="LiveId" clId="{A04D4F04-8304-4E2C-922B-D81B43FBAED0}" dt="2021-10-06T01:13:57.473" v="851" actId="478"/>
          <ac:spMkLst>
            <pc:docMk/>
            <pc:sldMk cId="1291301823" sldId="319"/>
            <ac:spMk id="8" creationId="{972529A0-F032-4F39-8F7F-6411663BBE00}"/>
          </ac:spMkLst>
        </pc:spChg>
        <pc:spChg chg="add mod">
          <ac:chgData name="Monique Souza de Assis" userId="1335fd6089f3c29b" providerId="LiveId" clId="{A04D4F04-8304-4E2C-922B-D81B43FBAED0}" dt="2021-10-06T01:13:55.038" v="850"/>
          <ac:spMkLst>
            <pc:docMk/>
            <pc:sldMk cId="1291301823" sldId="319"/>
            <ac:spMk id="9" creationId="{995BF28F-D214-40C7-8115-D441DA4D48D4}"/>
          </ac:spMkLst>
        </pc:spChg>
        <pc:picChg chg="del">
          <ac:chgData name="Monique Souza de Assis" userId="1335fd6089f3c29b" providerId="LiveId" clId="{A04D4F04-8304-4E2C-922B-D81B43FBAED0}" dt="2021-10-06T01:13:46.178" v="848" actId="478"/>
          <ac:picMkLst>
            <pc:docMk/>
            <pc:sldMk cId="1291301823" sldId="319"/>
            <ac:picMk id="5" creationId="{E712B28F-466D-4572-A0BE-34D1DCB5033B}"/>
          </ac:picMkLst>
        </pc:picChg>
      </pc:sldChg>
      <pc:sldChg chg="del">
        <pc:chgData name="Monique Souza de Assis" userId="1335fd6089f3c29b" providerId="LiveId" clId="{A04D4F04-8304-4E2C-922B-D81B43FBAED0}" dt="2021-10-04T20:02:30.903" v="464" actId="47"/>
        <pc:sldMkLst>
          <pc:docMk/>
          <pc:sldMk cId="2926400385" sldId="592"/>
        </pc:sldMkLst>
      </pc:sldChg>
      <pc:sldChg chg="del">
        <pc:chgData name="Monique Souza de Assis" userId="1335fd6089f3c29b" providerId="LiveId" clId="{A04D4F04-8304-4E2C-922B-D81B43FBAED0}" dt="2021-10-04T20:03:12.614" v="474" actId="47"/>
        <pc:sldMkLst>
          <pc:docMk/>
          <pc:sldMk cId="2700756103" sldId="593"/>
        </pc:sldMkLst>
      </pc:sldChg>
      <pc:sldChg chg="modSp del mod">
        <pc:chgData name="Monique Souza de Assis" userId="1335fd6089f3c29b" providerId="LiveId" clId="{A04D4F04-8304-4E2C-922B-D81B43FBAED0}" dt="2021-10-04T20:04:20.909" v="497" actId="47"/>
        <pc:sldMkLst>
          <pc:docMk/>
          <pc:sldMk cId="4057513168" sldId="594"/>
        </pc:sldMkLst>
        <pc:graphicFrameChg chg="modGraphic">
          <ac:chgData name="Monique Souza de Assis" userId="1335fd6089f3c29b" providerId="LiveId" clId="{A04D4F04-8304-4E2C-922B-D81B43FBAED0}" dt="2021-10-04T20:03:20.406" v="476" actId="14734"/>
          <ac:graphicFrameMkLst>
            <pc:docMk/>
            <pc:sldMk cId="4057513168" sldId="594"/>
            <ac:graphicFrameMk id="6" creationId="{F7B04FE2-73F5-447A-A049-FEFC4DA4ED42}"/>
          </ac:graphicFrameMkLst>
        </pc:graphicFrameChg>
      </pc:sldChg>
      <pc:sldChg chg="del">
        <pc:chgData name="Monique Souza de Assis" userId="1335fd6089f3c29b" providerId="LiveId" clId="{A04D4F04-8304-4E2C-922B-D81B43FBAED0}" dt="2021-10-04T20:05:03.647" v="512" actId="47"/>
        <pc:sldMkLst>
          <pc:docMk/>
          <pc:sldMk cId="4186322922" sldId="595"/>
        </pc:sldMkLst>
      </pc:sldChg>
      <pc:sldChg chg="del">
        <pc:chgData name="Monique Souza de Assis" userId="1335fd6089f3c29b" providerId="LiveId" clId="{A04D4F04-8304-4E2C-922B-D81B43FBAED0}" dt="2021-10-04T20:06:20.974" v="527" actId="47"/>
        <pc:sldMkLst>
          <pc:docMk/>
          <pc:sldMk cId="2531553465" sldId="596"/>
        </pc:sldMkLst>
      </pc:sldChg>
      <pc:sldChg chg="modSp add del mod">
        <pc:chgData name="Monique Souza de Assis" userId="1335fd6089f3c29b" providerId="LiveId" clId="{A04D4F04-8304-4E2C-922B-D81B43FBAED0}" dt="2021-10-06T01:11:42.766" v="789" actId="47"/>
        <pc:sldMkLst>
          <pc:docMk/>
          <pc:sldMk cId="3355665185" sldId="598"/>
        </pc:sldMkLst>
        <pc:spChg chg="mod">
          <ac:chgData name="Monique Souza de Assis" userId="1335fd6089f3c29b" providerId="LiveId" clId="{A04D4F04-8304-4E2C-922B-D81B43FBAED0}" dt="2021-10-06T01:09:54.664" v="776" actId="21"/>
          <ac:spMkLst>
            <pc:docMk/>
            <pc:sldMk cId="3355665185" sldId="598"/>
            <ac:spMk id="6" creationId="{7AECAAD9-3EEC-475E-BFF1-CC36C81B4766}"/>
          </ac:spMkLst>
        </pc:spChg>
      </pc:sldChg>
      <pc:sldChg chg="modSp add del mod">
        <pc:chgData name="Monique Souza de Assis" userId="1335fd6089f3c29b" providerId="LiveId" clId="{A04D4F04-8304-4E2C-922B-D81B43FBAED0}" dt="2021-10-06T01:11:47.484" v="790" actId="47"/>
        <pc:sldMkLst>
          <pc:docMk/>
          <pc:sldMk cId="3334200300" sldId="599"/>
        </pc:sldMkLst>
        <pc:spChg chg="mod">
          <ac:chgData name="Monique Souza de Assis" userId="1335fd6089f3c29b" providerId="LiveId" clId="{A04D4F04-8304-4E2C-922B-D81B43FBAED0}" dt="2021-10-06T00:57:43.424" v="716" actId="13926"/>
          <ac:spMkLst>
            <pc:docMk/>
            <pc:sldMk cId="3334200300" sldId="599"/>
            <ac:spMk id="7" creationId="{E7E47C7B-22B6-45E3-9D4F-0EE485861484}"/>
          </ac:spMkLst>
        </pc:spChg>
      </pc:sldChg>
      <pc:sldChg chg="modSp mod ord">
        <pc:chgData name="Monique Souza de Assis" userId="1335fd6089f3c29b" providerId="LiveId" clId="{A04D4F04-8304-4E2C-922B-D81B43FBAED0}" dt="2021-10-06T00:51:17.152" v="649" actId="20577"/>
        <pc:sldMkLst>
          <pc:docMk/>
          <pc:sldMk cId="2023886879" sldId="600"/>
        </pc:sldMkLst>
        <pc:spChg chg="mod">
          <ac:chgData name="Monique Souza de Assis" userId="1335fd6089f3c29b" providerId="LiveId" clId="{A04D4F04-8304-4E2C-922B-D81B43FBAED0}" dt="2021-10-06T00:51:17.152" v="649" actId="20577"/>
          <ac:spMkLst>
            <pc:docMk/>
            <pc:sldMk cId="2023886879" sldId="600"/>
            <ac:spMk id="2" creationId="{00000000-0000-0000-0000-000000000000}"/>
          </ac:spMkLst>
        </pc:spChg>
      </pc:sldChg>
      <pc:sldChg chg="modSp mod ord">
        <pc:chgData name="Monique Souza de Assis" userId="1335fd6089f3c29b" providerId="LiveId" clId="{A04D4F04-8304-4E2C-922B-D81B43FBAED0}" dt="2021-10-06T00:51:33.947" v="652" actId="20577"/>
        <pc:sldMkLst>
          <pc:docMk/>
          <pc:sldMk cId="1630290244" sldId="601"/>
        </pc:sldMkLst>
        <pc:spChg chg="mod">
          <ac:chgData name="Monique Souza de Assis" userId="1335fd6089f3c29b" providerId="LiveId" clId="{A04D4F04-8304-4E2C-922B-D81B43FBAED0}" dt="2021-10-06T00:51:33.947" v="652" actId="20577"/>
          <ac:spMkLst>
            <pc:docMk/>
            <pc:sldMk cId="1630290244" sldId="601"/>
            <ac:spMk id="2" creationId="{00000000-0000-0000-0000-000000000000}"/>
          </ac:spMkLst>
        </pc:spChg>
      </pc:sldChg>
      <pc:sldChg chg="modSp mod">
        <pc:chgData name="Monique Souza de Assis" userId="1335fd6089f3c29b" providerId="LiveId" clId="{A04D4F04-8304-4E2C-922B-D81B43FBAED0}" dt="2021-10-06T00:42:53.765" v="552" actId="27636"/>
        <pc:sldMkLst>
          <pc:docMk/>
          <pc:sldMk cId="565883461" sldId="605"/>
        </pc:sldMkLst>
        <pc:spChg chg="mod">
          <ac:chgData name="Monique Souza de Assis" userId="1335fd6089f3c29b" providerId="LiveId" clId="{A04D4F04-8304-4E2C-922B-D81B43FBAED0}" dt="2021-10-06T00:42:40.908" v="546" actId="113"/>
          <ac:spMkLst>
            <pc:docMk/>
            <pc:sldMk cId="565883461" sldId="605"/>
            <ac:spMk id="2" creationId="{BB6731A5-FE33-48F5-88D3-29D41BF3D477}"/>
          </ac:spMkLst>
        </pc:spChg>
        <pc:spChg chg="mod">
          <ac:chgData name="Monique Souza de Assis" userId="1335fd6089f3c29b" providerId="LiveId" clId="{A04D4F04-8304-4E2C-922B-D81B43FBAED0}" dt="2021-10-06T00:42:53.765" v="552" actId="27636"/>
          <ac:spMkLst>
            <pc:docMk/>
            <pc:sldMk cId="565883461" sldId="605"/>
            <ac:spMk id="3" creationId="{94B23731-F2D8-4A7F-9B17-FF73A51A943E}"/>
          </ac:spMkLst>
        </pc:spChg>
      </pc:sldChg>
      <pc:sldChg chg="modSp mod">
        <pc:chgData name="Monique Souza de Assis" userId="1335fd6089f3c29b" providerId="LiveId" clId="{A04D4F04-8304-4E2C-922B-D81B43FBAED0}" dt="2021-10-06T01:14:50.274" v="855" actId="20577"/>
        <pc:sldMkLst>
          <pc:docMk/>
          <pc:sldMk cId="1609646665" sldId="608"/>
        </pc:sldMkLst>
        <pc:spChg chg="mod">
          <ac:chgData name="Monique Souza de Assis" userId="1335fd6089f3c29b" providerId="LiveId" clId="{A04D4F04-8304-4E2C-922B-D81B43FBAED0}" dt="2021-10-06T01:14:50.274" v="855" actId="20577"/>
          <ac:spMkLst>
            <pc:docMk/>
            <pc:sldMk cId="1609646665" sldId="608"/>
            <ac:spMk id="4" creationId="{27E4AE58-9951-4093-8D27-38087665DEBE}"/>
          </ac:spMkLst>
        </pc:spChg>
        <pc:spChg chg="mod">
          <ac:chgData name="Monique Souza de Assis" userId="1335fd6089f3c29b" providerId="LiveId" clId="{A04D4F04-8304-4E2C-922B-D81B43FBAED0}" dt="2021-10-06T01:05:18.235" v="752" actId="207"/>
          <ac:spMkLst>
            <pc:docMk/>
            <pc:sldMk cId="1609646665" sldId="608"/>
            <ac:spMk id="7" creationId="{2302596A-22A6-44BE-8EE7-B3185867062D}"/>
          </ac:spMkLst>
        </pc:spChg>
      </pc:sldChg>
      <pc:sldChg chg="modSp mod">
        <pc:chgData name="Monique Souza de Assis" userId="1335fd6089f3c29b" providerId="LiveId" clId="{A04D4F04-8304-4E2C-922B-D81B43FBAED0}" dt="2021-10-04T17:17:06.093" v="16" actId="1037"/>
        <pc:sldMkLst>
          <pc:docMk/>
          <pc:sldMk cId="497125526" sldId="612"/>
        </pc:sldMkLst>
        <pc:spChg chg="mod">
          <ac:chgData name="Monique Souza de Assis" userId="1335fd6089f3c29b" providerId="LiveId" clId="{A04D4F04-8304-4E2C-922B-D81B43FBAED0}" dt="2021-10-04T17:17:06.093" v="16" actId="1037"/>
          <ac:spMkLst>
            <pc:docMk/>
            <pc:sldMk cId="497125526" sldId="612"/>
            <ac:spMk id="19" creationId="{1436342B-0861-4C24-BBC9-09BBE41BCE9C}"/>
          </ac:spMkLst>
        </pc:spChg>
        <pc:spChg chg="mod">
          <ac:chgData name="Monique Souza de Assis" userId="1335fd6089f3c29b" providerId="LiveId" clId="{A04D4F04-8304-4E2C-922B-D81B43FBAED0}" dt="2021-10-04T17:17:06.093" v="16" actId="1037"/>
          <ac:spMkLst>
            <pc:docMk/>
            <pc:sldMk cId="497125526" sldId="612"/>
            <ac:spMk id="21" creationId="{496229F3-7982-400A-BCE3-470F1B81DC48}"/>
          </ac:spMkLst>
        </pc:spChg>
        <pc:spChg chg="mod">
          <ac:chgData name="Monique Souza de Assis" userId="1335fd6089f3c29b" providerId="LiveId" clId="{A04D4F04-8304-4E2C-922B-D81B43FBAED0}" dt="2021-10-04T17:17:06.093" v="16" actId="1037"/>
          <ac:spMkLst>
            <pc:docMk/>
            <pc:sldMk cId="497125526" sldId="612"/>
            <ac:spMk id="22" creationId="{06513E8A-CB2D-4E4F-BFF4-4D97BFA77868}"/>
          </ac:spMkLst>
        </pc:spChg>
        <pc:spChg chg="mod">
          <ac:chgData name="Monique Souza de Assis" userId="1335fd6089f3c29b" providerId="LiveId" clId="{A04D4F04-8304-4E2C-922B-D81B43FBAED0}" dt="2021-10-04T17:17:06.093" v="16" actId="1037"/>
          <ac:spMkLst>
            <pc:docMk/>
            <pc:sldMk cId="497125526" sldId="612"/>
            <ac:spMk id="24" creationId="{42DFE7AF-8E27-4BD5-B19B-45059C737058}"/>
          </ac:spMkLst>
        </pc:spChg>
        <pc:spChg chg="mod">
          <ac:chgData name="Monique Souza de Assis" userId="1335fd6089f3c29b" providerId="LiveId" clId="{A04D4F04-8304-4E2C-922B-D81B43FBAED0}" dt="2021-10-04T17:17:06.093" v="16" actId="1037"/>
          <ac:spMkLst>
            <pc:docMk/>
            <pc:sldMk cId="497125526" sldId="612"/>
            <ac:spMk id="25" creationId="{24F3A58D-021E-4DEC-89A4-4915420DA4B8}"/>
          </ac:spMkLst>
        </pc:spChg>
      </pc:sldChg>
      <pc:sldChg chg="addSp delSp modSp mod">
        <pc:chgData name="Monique Souza de Assis" userId="1335fd6089f3c29b" providerId="LiveId" clId="{A04D4F04-8304-4E2C-922B-D81B43FBAED0}" dt="2021-10-06T00:49:49.377" v="641" actId="404"/>
        <pc:sldMkLst>
          <pc:docMk/>
          <pc:sldMk cId="2487824641" sldId="613"/>
        </pc:sldMkLst>
        <pc:spChg chg="mod">
          <ac:chgData name="Monique Souza de Assis" userId="1335fd6089f3c29b" providerId="LiveId" clId="{A04D4F04-8304-4E2C-922B-D81B43FBAED0}" dt="2021-10-06T00:49:49.377" v="641" actId="404"/>
          <ac:spMkLst>
            <pc:docMk/>
            <pc:sldMk cId="2487824641" sldId="613"/>
            <ac:spMk id="2" creationId="{21FA10CC-3417-43C7-A1DF-D5A4DE9D5C5F}"/>
          </ac:spMkLst>
        </pc:spChg>
        <pc:spChg chg="add del mod">
          <ac:chgData name="Monique Souza de Assis" userId="1335fd6089f3c29b" providerId="LiveId" clId="{A04D4F04-8304-4E2C-922B-D81B43FBAED0}" dt="2021-10-06T00:49:11.206" v="638" actId="478"/>
          <ac:spMkLst>
            <pc:docMk/>
            <pc:sldMk cId="2487824641" sldId="613"/>
            <ac:spMk id="3" creationId="{D49843DB-B87E-4EAC-A34F-BDB3C72DDEC7}"/>
          </ac:spMkLst>
        </pc:spChg>
        <pc:spChg chg="add mod">
          <ac:chgData name="Monique Souza de Assis" userId="1335fd6089f3c29b" providerId="LiveId" clId="{A04D4F04-8304-4E2C-922B-D81B43FBAED0}" dt="2021-10-06T00:47:42.936" v="633" actId="1036"/>
          <ac:spMkLst>
            <pc:docMk/>
            <pc:sldMk cId="2487824641" sldId="613"/>
            <ac:spMk id="4" creationId="{7348AD05-9F99-4E46-B2D3-F6AF4C02A15B}"/>
          </ac:spMkLst>
        </pc:spChg>
        <pc:spChg chg="add mod ord">
          <ac:chgData name="Monique Souza de Assis" userId="1335fd6089f3c29b" providerId="LiveId" clId="{A04D4F04-8304-4E2C-922B-D81B43FBAED0}" dt="2021-10-06T00:47:14.326" v="625" actId="14100"/>
          <ac:spMkLst>
            <pc:docMk/>
            <pc:sldMk cId="2487824641" sldId="613"/>
            <ac:spMk id="5" creationId="{8D90EBF6-4650-44A1-BD7A-708C59BFE55D}"/>
          </ac:spMkLst>
        </pc:spChg>
        <pc:spChg chg="mod">
          <ac:chgData name="Monique Souza de Assis" userId="1335fd6089f3c29b" providerId="LiveId" clId="{A04D4F04-8304-4E2C-922B-D81B43FBAED0}" dt="2021-10-06T00:46:56.514" v="620" actId="1076"/>
          <ac:spMkLst>
            <pc:docMk/>
            <pc:sldMk cId="2487824641" sldId="613"/>
            <ac:spMk id="6" creationId="{AB59C5AF-8D4A-46F4-9529-C95106900C40}"/>
          </ac:spMkLst>
        </pc:spChg>
        <pc:spChg chg="add mod">
          <ac:chgData name="Monique Souza de Assis" userId="1335fd6089f3c29b" providerId="LiveId" clId="{A04D4F04-8304-4E2C-922B-D81B43FBAED0}" dt="2021-10-06T00:48:48.912" v="637" actId="1076"/>
          <ac:spMkLst>
            <pc:docMk/>
            <pc:sldMk cId="2487824641" sldId="613"/>
            <ac:spMk id="7" creationId="{E0A891F0-2391-494B-9094-2C8C4B6EC6A6}"/>
          </ac:spMkLst>
        </pc:spChg>
        <pc:picChg chg="mod modCrop">
          <ac:chgData name="Monique Souza de Assis" userId="1335fd6089f3c29b" providerId="LiveId" clId="{A04D4F04-8304-4E2C-922B-D81B43FBAED0}" dt="2021-10-06T00:49:29.912" v="639"/>
          <ac:picMkLst>
            <pc:docMk/>
            <pc:sldMk cId="2487824641" sldId="613"/>
            <ac:picMk id="16" creationId="{3523C07F-0B30-4BB2-A876-8DF10A46594F}"/>
          </ac:picMkLst>
        </pc:picChg>
      </pc:sldChg>
      <pc:sldChg chg="addSp delSp modSp add mod ord">
        <pc:chgData name="Monique Souza de Assis" userId="1335fd6089f3c29b" providerId="LiveId" clId="{A04D4F04-8304-4E2C-922B-D81B43FBAED0}" dt="2021-10-06T01:17:32.905" v="864" actId="1076"/>
        <pc:sldMkLst>
          <pc:docMk/>
          <pc:sldMk cId="63052391" sldId="614"/>
        </pc:sldMkLst>
        <pc:spChg chg="del mod">
          <ac:chgData name="Monique Souza de Assis" userId="1335fd6089f3c29b" providerId="LiveId" clId="{A04D4F04-8304-4E2C-922B-D81B43FBAED0}" dt="2021-10-06T01:16:28.023" v="856" actId="478"/>
          <ac:spMkLst>
            <pc:docMk/>
            <pc:sldMk cId="63052391" sldId="614"/>
            <ac:spMk id="2" creationId="{21FA10CC-3417-43C7-A1DF-D5A4DE9D5C5F}"/>
          </ac:spMkLst>
        </pc:spChg>
        <pc:spChg chg="mod">
          <ac:chgData name="Monique Souza de Assis" userId="1335fd6089f3c29b" providerId="LiveId" clId="{A04D4F04-8304-4E2C-922B-D81B43FBAED0}" dt="2021-10-06T01:17:32.905" v="864" actId="1076"/>
          <ac:spMkLst>
            <pc:docMk/>
            <pc:sldMk cId="63052391" sldId="614"/>
            <ac:spMk id="4" creationId="{A457B129-8F81-4252-BBA7-27E3C3956190}"/>
          </ac:spMkLst>
        </pc:spChg>
        <pc:spChg chg="add del mod">
          <ac:chgData name="Monique Souza de Assis" userId="1335fd6089f3c29b" providerId="LiveId" clId="{A04D4F04-8304-4E2C-922B-D81B43FBAED0}" dt="2021-10-06T01:16:30.546" v="858" actId="478"/>
          <ac:spMkLst>
            <pc:docMk/>
            <pc:sldMk cId="63052391" sldId="614"/>
            <ac:spMk id="5" creationId="{10C2DCEB-1E02-4671-87BB-14DAC05E112D}"/>
          </ac:spMkLst>
        </pc:spChg>
        <pc:spChg chg="add mod">
          <ac:chgData name="Monique Souza de Assis" userId="1335fd6089f3c29b" providerId="LiveId" clId="{A04D4F04-8304-4E2C-922B-D81B43FBAED0}" dt="2021-10-06T01:16:28.474" v="857"/>
          <ac:spMkLst>
            <pc:docMk/>
            <pc:sldMk cId="63052391" sldId="614"/>
            <ac:spMk id="6" creationId="{305AA7C1-9721-4FB0-A686-21360F938EA7}"/>
          </ac:spMkLst>
        </pc:spChg>
      </pc:sldChg>
      <pc:sldChg chg="add del">
        <pc:chgData name="Monique Souza de Assis" userId="1335fd6089f3c29b" providerId="LiveId" clId="{A04D4F04-8304-4E2C-922B-D81B43FBAED0}" dt="2021-10-04T17:10:54.816" v="4"/>
        <pc:sldMkLst>
          <pc:docMk/>
          <pc:sldMk cId="721342436" sldId="614"/>
        </pc:sldMkLst>
      </pc:sldChg>
      <pc:sldChg chg="addSp delSp modSp add mod">
        <pc:chgData name="Monique Souza de Assis" userId="1335fd6089f3c29b" providerId="LiveId" clId="{A04D4F04-8304-4E2C-922B-D81B43FBAED0}" dt="2021-10-06T01:04:07.746" v="745" actId="123"/>
        <pc:sldMkLst>
          <pc:docMk/>
          <pc:sldMk cId="937870975" sldId="615"/>
        </pc:sldMkLst>
        <pc:spChg chg="del">
          <ac:chgData name="Monique Souza de Assis" userId="1335fd6089f3c29b" providerId="LiveId" clId="{A04D4F04-8304-4E2C-922B-D81B43FBAED0}" dt="2021-10-04T20:01:37.356" v="453" actId="478"/>
          <ac:spMkLst>
            <pc:docMk/>
            <pc:sldMk cId="937870975" sldId="615"/>
            <ac:spMk id="2" creationId="{5BAE08CD-C607-4A2B-B9B1-A61D2C85F6BF}"/>
          </ac:spMkLst>
        </pc:spChg>
        <pc:spChg chg="del">
          <ac:chgData name="Monique Souza de Assis" userId="1335fd6089f3c29b" providerId="LiveId" clId="{A04D4F04-8304-4E2C-922B-D81B43FBAED0}" dt="2021-10-04T20:01:44.028" v="456" actId="478"/>
          <ac:spMkLst>
            <pc:docMk/>
            <pc:sldMk cId="937870975" sldId="615"/>
            <ac:spMk id="3" creationId="{39760DC8-3BBE-403E-A2F3-564591007AC8}"/>
          </ac:spMkLst>
        </pc:spChg>
        <pc:spChg chg="add del mod">
          <ac:chgData name="Monique Souza de Assis" userId="1335fd6089f3c29b" providerId="LiveId" clId="{A04D4F04-8304-4E2C-922B-D81B43FBAED0}" dt="2021-10-04T20:01:41.466" v="455" actId="478"/>
          <ac:spMkLst>
            <pc:docMk/>
            <pc:sldMk cId="937870975" sldId="615"/>
            <ac:spMk id="5" creationId="{58AAF2E6-FFF5-40E5-9429-99F90610DCDA}"/>
          </ac:spMkLst>
        </pc:spChg>
        <pc:spChg chg="add mod">
          <ac:chgData name="Monique Souza de Assis" userId="1335fd6089f3c29b" providerId="LiveId" clId="{A04D4F04-8304-4E2C-922B-D81B43FBAED0}" dt="2021-10-06T00:52:50.633" v="666" actId="20577"/>
          <ac:spMkLst>
            <pc:docMk/>
            <pc:sldMk cId="937870975" sldId="615"/>
            <ac:spMk id="6" creationId="{952F6CF3-93A9-43B9-AF61-B8010AB06CEA}"/>
          </ac:spMkLst>
        </pc:spChg>
        <pc:spChg chg="add del mod">
          <ac:chgData name="Monique Souza de Assis" userId="1335fd6089f3c29b" providerId="LiveId" clId="{A04D4F04-8304-4E2C-922B-D81B43FBAED0}" dt="2021-10-04T20:01:47.190" v="457" actId="478"/>
          <ac:spMkLst>
            <pc:docMk/>
            <pc:sldMk cId="937870975" sldId="615"/>
            <ac:spMk id="8" creationId="{F0EF944A-B328-42E6-A791-EBF9931C59B5}"/>
          </ac:spMkLst>
        </pc:spChg>
        <pc:spChg chg="add mod">
          <ac:chgData name="Monique Souza de Assis" userId="1335fd6089f3c29b" providerId="LiveId" clId="{A04D4F04-8304-4E2C-922B-D81B43FBAED0}" dt="2021-10-06T01:04:07.746" v="745" actId="123"/>
          <ac:spMkLst>
            <pc:docMk/>
            <pc:sldMk cId="937870975" sldId="615"/>
            <ac:spMk id="10" creationId="{B768EFDD-FE28-4478-A5BA-6E29F95BB9FE}"/>
          </ac:spMkLst>
        </pc:spChg>
      </pc:sldChg>
      <pc:sldChg chg="addSp delSp modSp add mod">
        <pc:chgData name="Monique Souza de Assis" userId="1335fd6089f3c29b" providerId="LiveId" clId="{A04D4F04-8304-4E2C-922B-D81B43FBAED0}" dt="2021-10-06T01:08:53.947" v="775" actId="1035"/>
        <pc:sldMkLst>
          <pc:docMk/>
          <pc:sldMk cId="2476255506" sldId="616"/>
        </pc:sldMkLst>
        <pc:spChg chg="add mod">
          <ac:chgData name="Monique Souza de Assis" userId="1335fd6089f3c29b" providerId="LiveId" clId="{A04D4F04-8304-4E2C-922B-D81B43FBAED0}" dt="2021-10-06T01:08:53.947" v="775" actId="1035"/>
          <ac:spMkLst>
            <pc:docMk/>
            <pc:sldMk cId="2476255506" sldId="616"/>
            <ac:spMk id="5" creationId="{8BE59032-E95A-4639-9A12-C071D17E1D3E}"/>
          </ac:spMkLst>
        </pc:spChg>
        <pc:spChg chg="del">
          <ac:chgData name="Monique Souza de Assis" userId="1335fd6089f3c29b" providerId="LiveId" clId="{A04D4F04-8304-4E2C-922B-D81B43FBAED0}" dt="2021-10-04T20:03:06.276" v="471" actId="478"/>
          <ac:spMkLst>
            <pc:docMk/>
            <pc:sldMk cId="2476255506" sldId="616"/>
            <ac:spMk id="6" creationId="{952F6CF3-93A9-43B9-AF61-B8010AB06CEA}"/>
          </ac:spMkLst>
        </pc:spChg>
        <pc:spChg chg="add mod">
          <ac:chgData name="Monique Souza de Assis" userId="1335fd6089f3c29b" providerId="LiveId" clId="{A04D4F04-8304-4E2C-922B-D81B43FBAED0}" dt="2021-10-04T20:03:06.609" v="472"/>
          <ac:spMkLst>
            <pc:docMk/>
            <pc:sldMk cId="2476255506" sldId="616"/>
            <ac:spMk id="7" creationId="{2A8036E9-07A6-4D96-9A22-E0DE337886FA}"/>
          </ac:spMkLst>
        </pc:spChg>
        <pc:spChg chg="del">
          <ac:chgData name="Monique Souza de Assis" userId="1335fd6089f3c29b" providerId="LiveId" clId="{A04D4F04-8304-4E2C-922B-D81B43FBAED0}" dt="2021-10-04T20:02:39.328" v="465" actId="478"/>
          <ac:spMkLst>
            <pc:docMk/>
            <pc:sldMk cId="2476255506" sldId="616"/>
            <ac:spMk id="10" creationId="{B768EFDD-FE28-4478-A5BA-6E29F95BB9FE}"/>
          </ac:spMkLst>
        </pc:spChg>
      </pc:sldChg>
      <pc:sldChg chg="modSp add mod">
        <pc:chgData name="Monique Souza de Assis" userId="1335fd6089f3c29b" providerId="LiveId" clId="{A04D4F04-8304-4E2C-922B-D81B43FBAED0}" dt="2021-10-06T01:11:18.573" v="782" actId="21"/>
        <pc:sldMkLst>
          <pc:docMk/>
          <pc:sldMk cId="743117283" sldId="617"/>
        </pc:sldMkLst>
        <pc:spChg chg="mod">
          <ac:chgData name="Monique Souza de Assis" userId="1335fd6089f3c29b" providerId="LiveId" clId="{A04D4F04-8304-4E2C-922B-D81B43FBAED0}" dt="2021-10-06T01:11:18.573" v="782" actId="21"/>
          <ac:spMkLst>
            <pc:docMk/>
            <pc:sldMk cId="743117283" sldId="617"/>
            <ac:spMk id="5" creationId="{8BE59032-E95A-4639-9A12-C071D17E1D3E}"/>
          </ac:spMkLst>
        </pc:spChg>
      </pc:sldChg>
      <pc:sldChg chg="modSp add mod">
        <pc:chgData name="Monique Souza de Assis" userId="1335fd6089f3c29b" providerId="LiveId" clId="{A04D4F04-8304-4E2C-922B-D81B43FBAED0}" dt="2021-10-06T01:11:30.501" v="786" actId="1076"/>
        <pc:sldMkLst>
          <pc:docMk/>
          <pc:sldMk cId="3609821591" sldId="618"/>
        </pc:sldMkLst>
        <pc:spChg chg="mod">
          <ac:chgData name="Monique Souza de Assis" userId="1335fd6089f3c29b" providerId="LiveId" clId="{A04D4F04-8304-4E2C-922B-D81B43FBAED0}" dt="2021-10-06T01:11:30.501" v="786" actId="1076"/>
          <ac:spMkLst>
            <pc:docMk/>
            <pc:sldMk cId="3609821591" sldId="618"/>
            <ac:spMk id="5" creationId="{8BE59032-E95A-4639-9A12-C071D17E1D3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5BA99E-4DEE-4B44-BB36-FD90DD4C9CD2}" type="datetimeFigureOut">
              <a:rPr lang="pt-BR" smtClean="0"/>
              <a:t>05/10/2021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C13D9B-E750-4EB7-B19C-799331BC9CB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953336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jisneto\Downloads\01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pt-BR" dirty="0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CEC2C-9683-42F4-99B3-58EB8FC4ACD5}" type="datetimeFigureOut">
              <a:rPr lang="pt-BR" smtClean="0"/>
              <a:pPr/>
              <a:t>05/10/2021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738B1-8A03-4747-AFA4-F8F044C47C8A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jisneto\Downloads\05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5143501"/>
          </a:xfrm>
          <a:prstGeom prst="rect">
            <a:avLst/>
          </a:prstGeom>
          <a:noFill/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CEC2C-9683-42F4-99B3-58EB8FC4ACD5}" type="datetimeFigureOut">
              <a:rPr lang="pt-BR" smtClean="0"/>
              <a:pPr/>
              <a:t>05/10/2021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738B1-8A03-4747-AFA4-F8F044C47C8A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jisneto\Downloads\06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1"/>
            <a:ext cx="9144000" cy="5143501"/>
          </a:xfrm>
          <a:prstGeom prst="rect">
            <a:avLst/>
          </a:prstGeom>
          <a:noFill/>
        </p:spPr>
      </p:pic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CEC2C-9683-42F4-99B3-58EB8FC4ACD5}" type="datetimeFigureOut">
              <a:rPr lang="pt-BR" smtClean="0"/>
              <a:pPr/>
              <a:t>05/10/2021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738B1-8A03-4747-AFA4-F8F044C47C8A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jisneto\Downloads\02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5143500"/>
          </a:xfrm>
          <a:prstGeom prst="rect">
            <a:avLst/>
          </a:prstGeom>
          <a:noFill/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CEC2C-9683-42F4-99B3-58EB8FC4ACD5}" type="datetimeFigureOut">
              <a:rPr lang="pt-BR" smtClean="0"/>
              <a:pPr/>
              <a:t>05/10/2021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738B1-8A03-4747-AFA4-F8F044C47C8A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jisneto\Downloads\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1"/>
            <a:ext cx="9144000" cy="5143501"/>
          </a:xfrm>
          <a:prstGeom prst="rect">
            <a:avLst/>
          </a:prstGeom>
          <a:noFill/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CEC2C-9683-42F4-99B3-58EB8FC4ACD5}" type="datetimeFigureOut">
              <a:rPr lang="pt-BR" smtClean="0"/>
              <a:pPr/>
              <a:t>05/10/2021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738B1-8A03-4747-AFA4-F8F044C47C8A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jisneto\Downloads\04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1"/>
            <a:ext cx="9144000" cy="5143501"/>
          </a:xfrm>
          <a:prstGeom prst="rect">
            <a:avLst/>
          </a:prstGeom>
          <a:noFill/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CEC2C-9683-42F4-99B3-58EB8FC4ACD5}" type="datetimeFigureOut">
              <a:rPr lang="pt-BR" smtClean="0"/>
              <a:pPr/>
              <a:t>05/10/2021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738B1-8A03-4747-AFA4-F8F044C47C8A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jisneto\Downloads\05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5143501"/>
          </a:xfrm>
          <a:prstGeom prst="rect">
            <a:avLst/>
          </a:prstGeom>
          <a:noFill/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dirty="0"/>
              <a:t>Clique para editar os estilos do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CEC2C-9683-42F4-99B3-58EB8FC4ACD5}" type="datetimeFigureOut">
              <a:rPr lang="pt-BR" smtClean="0"/>
              <a:pPr/>
              <a:t>05/10/2021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738B1-8A03-4747-AFA4-F8F044C47C8A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jisneto\Downloads\06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1"/>
            <a:ext cx="9144000" cy="5143501"/>
          </a:xfrm>
          <a:prstGeom prst="rect">
            <a:avLst/>
          </a:prstGeom>
          <a:noFill/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CEC2C-9683-42F4-99B3-58EB8FC4ACD5}" type="datetimeFigureOut">
              <a:rPr lang="pt-BR" smtClean="0"/>
              <a:pPr/>
              <a:t>05/10/2021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738B1-8A03-4747-AFA4-F8F044C47C8A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jisneto\Downloads\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1"/>
            <a:ext cx="9144000" cy="5143501"/>
          </a:xfrm>
          <a:prstGeom prst="rect">
            <a:avLst/>
          </a:prstGeom>
          <a:noFill/>
        </p:spPr>
      </p:pic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CEC2C-9683-42F4-99B3-58EB8FC4ACD5}" type="datetimeFigureOut">
              <a:rPr lang="pt-BR" smtClean="0"/>
              <a:pPr/>
              <a:t>05/10/2021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738B1-8A03-4747-AFA4-F8F044C47C8A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jisneto\Downloads\02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" y="-20538"/>
            <a:ext cx="9180511" cy="5164038"/>
          </a:xfrm>
          <a:prstGeom prst="rect">
            <a:avLst/>
          </a:prstGeom>
          <a:noFill/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CEC2C-9683-42F4-99B3-58EB8FC4ACD5}" type="datetimeFigureOut">
              <a:rPr lang="pt-BR" smtClean="0"/>
              <a:pPr/>
              <a:t>05/10/2021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738B1-8A03-4747-AFA4-F8F044C47C8A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jisneto\Downloads\04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5143500"/>
          </a:xfrm>
          <a:prstGeom prst="rect">
            <a:avLst/>
          </a:prstGeom>
          <a:noFill/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CEC2C-9683-42F4-99B3-58EB8FC4ACD5}" type="datetimeFigureOut">
              <a:rPr lang="pt-BR" smtClean="0"/>
              <a:pPr/>
              <a:t>05/10/2021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738B1-8A03-4747-AFA4-F8F044C47C8A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ECEC2C-9683-42F4-99B3-58EB8FC4ACD5}" type="datetimeFigureOut">
              <a:rPr lang="pt-BR" smtClean="0"/>
              <a:pPr/>
              <a:t>05/10/2021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738B1-8A03-4747-AFA4-F8F044C47C8A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45740" y="3003798"/>
            <a:ext cx="8852520" cy="1102519"/>
          </a:xfrm>
        </p:spPr>
        <p:txBody>
          <a:bodyPr>
            <a:normAutofit fontScale="90000"/>
          </a:bodyPr>
          <a:lstStyle/>
          <a:p>
            <a:r>
              <a:rPr lang="pt-BR" sz="3600" b="1" dirty="0">
                <a:solidFill>
                  <a:schemeClr val="bg1"/>
                </a:solidFill>
                <a:latin typeface="Candara" panose="020E0502030303020204" pitchFamily="34" charset="0"/>
              </a:rPr>
              <a:t>Novo Ambiente Macroeconômico e as condições para acesso a crédito aos entes subnacionais</a:t>
            </a:r>
            <a:br>
              <a:rPr lang="pt-BR" dirty="0">
                <a:solidFill>
                  <a:schemeClr val="bg1"/>
                </a:solidFill>
              </a:rPr>
            </a:br>
            <a:r>
              <a:rPr lang="pt-BR" sz="2200" b="1" i="0" u="none" strike="noStrike" baseline="0" dirty="0">
                <a:solidFill>
                  <a:schemeClr val="bg1"/>
                </a:solidFill>
                <a:latin typeface="Candara" panose="020E0502030303020204" pitchFamily="34" charset="0"/>
              </a:rPr>
              <a:t>Fórum Nacional de Secretários Municipais de Fazenda e Finanças</a:t>
            </a:r>
            <a:endParaRPr lang="pt-BR" b="1" dirty="0">
              <a:solidFill>
                <a:schemeClr val="bg1"/>
              </a:solidFill>
              <a:latin typeface="Candara" panose="020E050203030302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4155926"/>
            <a:ext cx="6400800" cy="1314450"/>
          </a:xfrm>
        </p:spPr>
        <p:txBody>
          <a:bodyPr>
            <a:norm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dirty="0"/>
              <a:t>GEORGE SANTORO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dirty="0"/>
              <a:t>SECRETÁRIO DE ESTADO DA FAZENDA DE ALAGOAS</a:t>
            </a:r>
            <a:endParaRPr lang="pt-B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40505" y="27271"/>
            <a:ext cx="8229600" cy="857250"/>
          </a:xfrm>
        </p:spPr>
        <p:txBody>
          <a:bodyPr>
            <a:normAutofit/>
          </a:bodyPr>
          <a:lstStyle/>
          <a:p>
            <a:r>
              <a:rPr lang="pt-BR" sz="2800" b="1" dirty="0">
                <a:solidFill>
                  <a:schemeClr val="bg1"/>
                </a:solidFill>
                <a:latin typeface="Candara" panose="020E0502030303020204" pitchFamily="34" charset="0"/>
              </a:rPr>
              <a:t>Regras Fiscais Brasil</a:t>
            </a:r>
          </a:p>
        </p:txBody>
      </p:sp>
      <p:sp>
        <p:nvSpPr>
          <p:cNvPr id="6" name="Espaço Reservado para Conteúdo 2">
            <a:extLst>
              <a:ext uri="{FF2B5EF4-FFF2-40B4-BE49-F238E27FC236}">
                <a16:creationId xmlns:a16="http://schemas.microsoft.com/office/drawing/2014/main" id="{0336BEE2-CEF8-4BCC-983B-CA34C208E2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915566"/>
            <a:ext cx="7589086" cy="3607049"/>
          </a:xfrm>
        </p:spPr>
        <p:txBody>
          <a:bodyPr>
            <a:noAutofit/>
          </a:bodyPr>
          <a:lstStyle/>
          <a:p>
            <a:pPr marL="0" indent="0" algn="just">
              <a:spcAft>
                <a:spcPts val="600"/>
              </a:spcAft>
              <a:buNone/>
            </a:pPr>
            <a:r>
              <a:rPr lang="pt-BR" sz="1300" b="1" dirty="0">
                <a:solidFill>
                  <a:schemeClr val="bg1"/>
                </a:solidFill>
                <a:latin typeface="Candara" panose="020E0502030303020204" pitchFamily="34" charset="0"/>
              </a:rPr>
              <a:t>-Antecedentes: </a:t>
            </a:r>
            <a:r>
              <a:rPr lang="pt-BR" sz="1300" dirty="0">
                <a:solidFill>
                  <a:schemeClr val="bg1"/>
                </a:solidFill>
                <a:latin typeface="Candara" panose="020E0502030303020204" pitchFamily="34" charset="0"/>
              </a:rPr>
              <a:t>Lei 4.320/1964, CF 88 e Lei 101/2000 – LRF</a:t>
            </a:r>
          </a:p>
          <a:p>
            <a:pPr marL="0" indent="0" algn="just">
              <a:buNone/>
            </a:pPr>
            <a:r>
              <a:rPr lang="pt-BR" sz="1300" b="1" dirty="0">
                <a:solidFill>
                  <a:schemeClr val="bg1"/>
                </a:solidFill>
                <a:latin typeface="Candara" panose="020E0502030303020204" pitchFamily="34" charset="0"/>
              </a:rPr>
              <a:t>-Resoluções Senado Federal </a:t>
            </a:r>
            <a:r>
              <a:rPr lang="pt-BR" sz="1300" dirty="0">
                <a:solidFill>
                  <a:schemeClr val="bg1"/>
                </a:solidFill>
                <a:latin typeface="Candara" panose="020E0502030303020204" pitchFamily="34" charset="0"/>
              </a:rPr>
              <a:t>– 40 e 43/2001 e 48/2007 </a:t>
            </a:r>
          </a:p>
          <a:p>
            <a:pPr marL="0" indent="0" algn="just">
              <a:buNone/>
            </a:pPr>
            <a:r>
              <a:rPr lang="pt-BR" sz="1300" dirty="0">
                <a:solidFill>
                  <a:schemeClr val="bg1"/>
                </a:solidFill>
                <a:latin typeface="Candara" panose="020E0502030303020204" pitchFamily="34" charset="0"/>
              </a:rPr>
              <a:t>	Operações de Crédito e Dívida Pública</a:t>
            </a:r>
          </a:p>
          <a:p>
            <a:pPr marL="0" indent="0" algn="just">
              <a:spcBef>
                <a:spcPts val="1200"/>
              </a:spcBef>
              <a:buNone/>
            </a:pPr>
            <a:r>
              <a:rPr lang="pt-BR" sz="1300" b="1" dirty="0">
                <a:solidFill>
                  <a:schemeClr val="bg1"/>
                </a:solidFill>
                <a:latin typeface="Candara" panose="020E0502030303020204" pitchFamily="34" charset="0"/>
              </a:rPr>
              <a:t>-Leis Federais </a:t>
            </a:r>
            <a:r>
              <a:rPr lang="pt-BR" sz="1300" dirty="0">
                <a:solidFill>
                  <a:schemeClr val="bg1"/>
                </a:solidFill>
                <a:latin typeface="Candara" panose="020E0502030303020204" pitchFamily="34" charset="0"/>
              </a:rPr>
              <a:t>– 9.496/97; 8.727/93; 12.348</a:t>
            </a:r>
          </a:p>
          <a:p>
            <a:pPr marL="0" indent="0" algn="just">
              <a:buNone/>
            </a:pPr>
            <a:r>
              <a:rPr lang="pt-BR" sz="1300" dirty="0">
                <a:solidFill>
                  <a:schemeClr val="bg1"/>
                </a:solidFill>
                <a:latin typeface="Candara" panose="020E0502030303020204" pitchFamily="34" charset="0"/>
              </a:rPr>
              <a:t>	Consolidação e Refinanciamento de Dívidas</a:t>
            </a:r>
          </a:p>
          <a:p>
            <a:pPr marL="0" indent="0" algn="just">
              <a:spcBef>
                <a:spcPts val="1200"/>
              </a:spcBef>
              <a:buNone/>
            </a:pPr>
            <a:r>
              <a:rPr lang="pt-BR" sz="1300" b="1" dirty="0">
                <a:solidFill>
                  <a:schemeClr val="bg1"/>
                </a:solidFill>
                <a:latin typeface="Candara" panose="020E0502030303020204" pitchFamily="34" charset="0"/>
              </a:rPr>
              <a:t>-Leis Complementares  </a:t>
            </a:r>
          </a:p>
          <a:p>
            <a:pPr marL="0" indent="0" algn="just">
              <a:buNone/>
            </a:pPr>
            <a:r>
              <a:rPr lang="pt-BR" sz="1300" dirty="0">
                <a:solidFill>
                  <a:schemeClr val="bg1"/>
                </a:solidFill>
                <a:latin typeface="Candara" panose="020E0502030303020204" pitchFamily="34" charset="0"/>
              </a:rPr>
              <a:t>148/2014 – Critérios de Indexação em Contratos de Refinanciamento de Dívidas; </a:t>
            </a:r>
          </a:p>
          <a:p>
            <a:pPr marL="0" indent="0" algn="just">
              <a:buNone/>
            </a:pPr>
            <a:r>
              <a:rPr lang="pt-BR" sz="1300" dirty="0">
                <a:solidFill>
                  <a:schemeClr val="bg1"/>
                </a:solidFill>
                <a:latin typeface="Candara" panose="020E0502030303020204" pitchFamily="34" charset="0"/>
              </a:rPr>
              <a:t>156/2016 – Estabelece o Plano de Auxílio aos Estados e ao DF e medidas de estímulo ao reequilíbrio fiscal (Teto de Gastos)</a:t>
            </a:r>
          </a:p>
          <a:p>
            <a:pPr marL="0" indent="0" algn="just">
              <a:buNone/>
            </a:pPr>
            <a:r>
              <a:rPr lang="pt-BR" sz="1300" dirty="0">
                <a:solidFill>
                  <a:schemeClr val="bg1"/>
                </a:solidFill>
                <a:latin typeface="Candara" panose="020E0502030303020204" pitchFamily="34" charset="0"/>
              </a:rPr>
              <a:t>159/2017 – Regime de Recuperação Fiscal</a:t>
            </a:r>
          </a:p>
          <a:p>
            <a:pPr marL="0" indent="0" algn="just">
              <a:buNone/>
            </a:pPr>
            <a:r>
              <a:rPr lang="pt-BR" sz="1300" dirty="0">
                <a:solidFill>
                  <a:schemeClr val="bg1"/>
                </a:solidFill>
                <a:latin typeface="Candara" panose="020E0502030303020204" pitchFamily="34" charset="0"/>
              </a:rPr>
              <a:t>173/2020 – Programa Federativo de Enfrentamento ao Coronavírus </a:t>
            </a:r>
          </a:p>
          <a:p>
            <a:pPr marL="0" indent="0" algn="just">
              <a:spcAft>
                <a:spcPts val="600"/>
              </a:spcAft>
              <a:buNone/>
            </a:pPr>
            <a:r>
              <a:rPr lang="pt-BR" sz="1300" dirty="0">
                <a:solidFill>
                  <a:schemeClr val="bg1"/>
                </a:solidFill>
                <a:latin typeface="Candara" panose="020E0502030303020204" pitchFamily="34" charset="0"/>
              </a:rPr>
              <a:t>178/2021 – Novo PAF e PEF</a:t>
            </a:r>
          </a:p>
          <a:p>
            <a:pPr marL="0" indent="0" algn="just">
              <a:buNone/>
            </a:pPr>
            <a:r>
              <a:rPr lang="pt-BR" sz="1300" b="1" dirty="0">
                <a:solidFill>
                  <a:schemeClr val="bg1"/>
                </a:solidFill>
                <a:latin typeface="Candara" panose="020E0502030303020204" pitchFamily="34" charset="0"/>
              </a:rPr>
              <a:t>-EC 109/2021 </a:t>
            </a:r>
            <a:r>
              <a:rPr lang="pt-BR" sz="1300" dirty="0">
                <a:solidFill>
                  <a:schemeClr val="bg1"/>
                </a:solidFill>
                <a:latin typeface="Candara" panose="020E0502030303020204" pitchFamily="34" charset="0"/>
              </a:rPr>
              <a:t>– PEC Emergencial -  Limite Poupança Corrente</a:t>
            </a:r>
          </a:p>
          <a:p>
            <a:pPr marL="0" indent="0" algn="just">
              <a:buNone/>
            </a:pPr>
            <a:r>
              <a:rPr lang="pt-BR" sz="1300" b="1" dirty="0">
                <a:solidFill>
                  <a:schemeClr val="bg1"/>
                </a:solidFill>
                <a:latin typeface="Candara" panose="020E0502030303020204" pitchFamily="34" charset="0"/>
              </a:rPr>
              <a:t>-EC 23/2021 </a:t>
            </a:r>
            <a:r>
              <a:rPr lang="pt-BR" sz="1300" dirty="0">
                <a:solidFill>
                  <a:schemeClr val="bg1"/>
                </a:solidFill>
                <a:latin typeface="Candara" panose="020E0502030303020204" pitchFamily="34" charset="0"/>
              </a:rPr>
              <a:t>– Precatórios </a:t>
            </a:r>
          </a:p>
          <a:p>
            <a:pPr marL="0" indent="0" algn="just">
              <a:buNone/>
            </a:pPr>
            <a:r>
              <a:rPr lang="pt-BR" sz="1300" b="1" dirty="0">
                <a:solidFill>
                  <a:schemeClr val="bg1"/>
                </a:solidFill>
                <a:latin typeface="Candara" panose="020E0502030303020204" pitchFamily="34" charset="0"/>
              </a:rPr>
              <a:t>-Reformas: Tributária, IR, Administrativa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1FA10CC-3417-43C7-A1DF-D5A4DE9D5C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362" y="51470"/>
            <a:ext cx="8363273" cy="853500"/>
          </a:xfrm>
        </p:spPr>
        <p:txBody>
          <a:bodyPr>
            <a:normAutofit/>
          </a:bodyPr>
          <a:lstStyle/>
          <a:p>
            <a:r>
              <a:rPr lang="pt-BR" sz="2800" b="1" dirty="0">
                <a:solidFill>
                  <a:schemeClr val="bg1"/>
                </a:solidFill>
                <a:latin typeface="Candara" panose="020E0502030303020204" pitchFamily="34" charset="0"/>
                <a:cs typeface="Arial" panose="020B0604020202020204" pitchFamily="34" charset="0"/>
                <a:sym typeface="Exo 2"/>
              </a:rPr>
              <a:t>Reflexões</a:t>
            </a:r>
            <a:endParaRPr lang="pt-BR" sz="2800" b="1" dirty="0">
              <a:solidFill>
                <a:schemeClr val="bg1"/>
              </a:solidFill>
              <a:latin typeface="Candara" panose="020E0502030303020204" pitchFamily="34" charset="0"/>
              <a:ea typeface="+mn-ea"/>
              <a:cs typeface="Arial" panose="020B0604020202020204" pitchFamily="34" charset="0"/>
              <a:sym typeface="Exo 2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A457B129-8F81-4252-BBA7-27E3C3956190}"/>
              </a:ext>
            </a:extLst>
          </p:cNvPr>
          <p:cNvSpPr txBox="1"/>
          <p:nvPr/>
        </p:nvSpPr>
        <p:spPr>
          <a:xfrm>
            <a:off x="611560" y="882451"/>
            <a:ext cx="7488832" cy="6401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pt-BR" sz="2000" dirty="0">
                <a:solidFill>
                  <a:schemeClr val="bg1"/>
                </a:solidFill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Diferenças de Bases das Regras Fiscais Atuais</a:t>
            </a:r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pt-BR" sz="2000" b="1" dirty="0">
                <a:solidFill>
                  <a:schemeClr val="bg1"/>
                </a:solidFill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Educação </a:t>
            </a:r>
            <a:r>
              <a:rPr lang="pt-BR" sz="2000" dirty="0">
                <a:solidFill>
                  <a:schemeClr val="bg1"/>
                </a:solidFill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FUNDEB e Piso Magistério</a:t>
            </a:r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pt-BR" sz="2000" b="1" dirty="0">
                <a:solidFill>
                  <a:schemeClr val="bg1"/>
                </a:solidFill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Insuficiência PCASP </a:t>
            </a:r>
            <a:r>
              <a:rPr lang="pt-BR" sz="2000" dirty="0">
                <a:solidFill>
                  <a:schemeClr val="bg1"/>
                </a:solidFill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Divergências Registros Contábeis Patrimoniais</a:t>
            </a:r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pt-BR" sz="2000" dirty="0">
                <a:solidFill>
                  <a:schemeClr val="bg1"/>
                </a:solidFill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Não utilização de </a:t>
            </a:r>
            <a:r>
              <a:rPr lang="pt-BR" sz="2000" b="1" dirty="0">
                <a:solidFill>
                  <a:schemeClr val="bg1"/>
                </a:solidFill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critérios atuariais </a:t>
            </a:r>
            <a:r>
              <a:rPr lang="pt-BR" sz="2000" dirty="0">
                <a:solidFill>
                  <a:schemeClr val="bg1"/>
                </a:solidFill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nas análises de endividamento, concessão de operações de crédito ou espaço fiscal.</a:t>
            </a:r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pt-BR" sz="2000" b="1" dirty="0">
                <a:solidFill>
                  <a:schemeClr val="bg1"/>
                </a:solidFill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CAPAG</a:t>
            </a:r>
            <a:r>
              <a:rPr lang="pt-BR" sz="2000" dirty="0">
                <a:solidFill>
                  <a:schemeClr val="bg1"/>
                </a:solidFill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 </a:t>
            </a:r>
            <a:r>
              <a:rPr lang="pt-BR" sz="2000" b="1" dirty="0">
                <a:solidFill>
                  <a:schemeClr val="bg1"/>
                </a:solidFill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Contabilidade Patrimonial</a:t>
            </a:r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pt-BR" sz="2000" dirty="0">
                <a:solidFill>
                  <a:schemeClr val="bg1"/>
                </a:solidFill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Divergências indicador Poupança Corrente </a:t>
            </a:r>
            <a:r>
              <a:rPr lang="pt-BR" sz="2000" b="1" dirty="0">
                <a:solidFill>
                  <a:schemeClr val="bg1"/>
                </a:solidFill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CAPAG x EC 109</a:t>
            </a:r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pt-BR" sz="2000" b="1" dirty="0">
                <a:solidFill>
                  <a:schemeClr val="bg1"/>
                </a:solidFill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Desafios 2022</a:t>
            </a:r>
          </a:p>
          <a:p>
            <a:pPr marL="285750" indent="-285750">
              <a:spcAft>
                <a:spcPts val="1200"/>
              </a:spcAft>
              <a:buFontTx/>
              <a:buChar char="-"/>
            </a:pPr>
            <a:endParaRPr lang="pt-BR" sz="2000" dirty="0">
              <a:solidFill>
                <a:schemeClr val="bg1"/>
              </a:solidFill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1200"/>
              </a:spcAft>
              <a:buFontTx/>
              <a:buChar char="-"/>
            </a:pPr>
            <a:endParaRPr lang="pt-BR" sz="2000" dirty="0">
              <a:solidFill>
                <a:schemeClr val="bg1"/>
              </a:solidFill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Ø"/>
            </a:pPr>
            <a:endParaRPr lang="pt-BR" sz="20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Ø"/>
            </a:pPr>
            <a:endParaRPr lang="pt-BR" sz="2000" dirty="0">
              <a:latin typeface="Candara" panose="020E0502030303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pt-BR" sz="2000" dirty="0"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06470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DCA995B-2940-47EB-A487-917373BFD8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630"/>
            <a:ext cx="8229600" cy="3394472"/>
          </a:xfrm>
        </p:spPr>
        <p:txBody>
          <a:bodyPr/>
          <a:lstStyle/>
          <a:p>
            <a:pPr marL="0" indent="0" algn="ctr">
              <a:buNone/>
            </a:pPr>
            <a:r>
              <a:rPr lang="pt-BR" sz="4000" dirty="0">
                <a:solidFill>
                  <a:schemeClr val="bg1"/>
                </a:solidFill>
                <a:latin typeface="Candara" panose="020E0502030303020204" pitchFamily="34" charset="0"/>
              </a:rPr>
              <a:t>Muito obrigado</a:t>
            </a:r>
          </a:p>
          <a:p>
            <a:pPr marL="0" indent="0" algn="ctr">
              <a:buNone/>
            </a:pPr>
            <a:endParaRPr lang="pt-BR" dirty="0">
              <a:solidFill>
                <a:schemeClr val="bg1"/>
              </a:solidFill>
              <a:latin typeface="Candara" panose="020E0502030303020204" pitchFamily="34" charset="0"/>
            </a:endParaRPr>
          </a:p>
        </p:txBody>
      </p:sp>
      <p:sp>
        <p:nvSpPr>
          <p:cNvPr id="5" name="Google Shape;603;p51">
            <a:extLst>
              <a:ext uri="{FF2B5EF4-FFF2-40B4-BE49-F238E27FC236}">
                <a16:creationId xmlns:a16="http://schemas.microsoft.com/office/drawing/2014/main" id="{493740B9-FE57-4091-B46A-C64E7FBCF88A}"/>
              </a:ext>
            </a:extLst>
          </p:cNvPr>
          <p:cNvSpPr txBox="1">
            <a:spLocks/>
          </p:cNvSpPr>
          <p:nvPr/>
        </p:nvSpPr>
        <p:spPr>
          <a:xfrm>
            <a:off x="1979712" y="2085875"/>
            <a:ext cx="4848668" cy="97175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lang="pt-BR" sz="1600" dirty="0">
                <a:solidFill>
                  <a:schemeClr val="lt2"/>
                </a:solidFill>
                <a:latin typeface="Candara" panose="020E0502030303020204" pitchFamily="34" charset="0"/>
              </a:rPr>
              <a:t>Questões?</a:t>
            </a:r>
          </a:p>
          <a:p>
            <a:pPr marL="0" indent="0" algn="ctr"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lang="pt-BR" sz="1600" dirty="0">
                <a:solidFill>
                  <a:schemeClr val="lt2"/>
                </a:solidFill>
                <a:latin typeface="Candara" panose="020E0502030303020204" pitchFamily="34" charset="0"/>
              </a:rPr>
              <a:t>gasantoro@sefaz.al.gov.br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2F8DE86B-70D7-48FF-9EA7-4592F720AB6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 l="72837" t="30390" r="15351" b="59451"/>
          <a:stretch/>
        </p:blipFill>
        <p:spPr>
          <a:xfrm>
            <a:off x="6798752" y="3769822"/>
            <a:ext cx="1638238" cy="792088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AAF633DE-A208-4BE3-AA5D-CEE645E5A28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rcRect l="43700" t="71424" r="46850" b="19038"/>
          <a:stretch/>
        </p:blipFill>
        <p:spPr>
          <a:xfrm>
            <a:off x="1115616" y="3769822"/>
            <a:ext cx="1800200" cy="954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56582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7458</TotalTime>
  <Words>229</Words>
  <Application>Microsoft Office PowerPoint</Application>
  <PresentationFormat>Apresentação na tela (16:9)</PresentationFormat>
  <Paragraphs>32</Paragraphs>
  <Slides>4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4</vt:i4>
      </vt:variant>
    </vt:vector>
  </HeadingPairs>
  <TitlesOfParts>
    <vt:vector size="9" baseType="lpstr">
      <vt:lpstr>Arial</vt:lpstr>
      <vt:lpstr>Calibri</vt:lpstr>
      <vt:lpstr>Candara</vt:lpstr>
      <vt:lpstr>Wingdings</vt:lpstr>
      <vt:lpstr>Tema do Office</vt:lpstr>
      <vt:lpstr>Novo Ambiente Macroeconômico e as condições para acesso a crédito aos entes subnacionais Fórum Nacional de Secretários Municipais de Fazenda e Finanças</vt:lpstr>
      <vt:lpstr>Regras Fiscais Brasil</vt:lpstr>
      <vt:lpstr>Reflexões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jisneto</dc:creator>
  <cp:lastModifiedBy>Monique Souza de Assis</cp:lastModifiedBy>
  <cp:revision>84</cp:revision>
  <dcterms:created xsi:type="dcterms:W3CDTF">2021-05-12T17:15:36Z</dcterms:created>
  <dcterms:modified xsi:type="dcterms:W3CDTF">2021-10-08T00:35:41Z</dcterms:modified>
</cp:coreProperties>
</file>